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2" r:id="rId3"/>
    <p:sldId id="263" r:id="rId4"/>
    <p:sldId id="267" r:id="rId5"/>
    <p:sldId id="268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993300"/>
    <a:srgbClr val="0033CC"/>
    <a:srgbClr val="0066FF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B650FB6-209E-F53E-276B-2EE3B3D5C4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063140" y="4911350"/>
            <a:ext cx="501772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/>
              <a:t>1.18D3.17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dirty="0"/>
              <a:t>SA-380-331-12</a:t>
            </a:r>
            <a:endParaRPr lang="en-US" dirty="0"/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PC100888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2316-26142-04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17-Jun-2022 13:50:02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12-Jul-2022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BCX10481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3196462" y="22912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1767B6-473C-8E59-6666-626B7299A9B4}"/>
              </a:ext>
            </a:extLst>
          </p:cNvPr>
          <p:cNvSpPr txBox="1"/>
          <p:nvPr/>
        </p:nvSpPr>
        <p:spPr>
          <a:xfrm>
            <a:off x="260874" y="4572000"/>
            <a:ext cx="609654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2060"/>
                </a:solidFill>
              </a:rPr>
              <a:t>http://www-group.slac.stanford.edu/met/MagMeas/MAGDATA/FACET_II/Dipole/1.18D3.17-BCX10481-4/wiredat.ru1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255A401-1164-550F-2EFA-6354C93F8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845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388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3526E2F8-9206-D9CE-B683-64F08CDAEB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3124976"/>
            <a:ext cx="3200400" cy="24003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9C236FB-A5DB-C0C0-0C31-D1A2FD0C31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28700"/>
            <a:ext cx="6400800" cy="4800600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H="1">
            <a:off x="3429000" y="3124199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180448" y="4567535"/>
            <a:ext cx="1019382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200" dirty="0" err="1">
                <a:solidFill>
                  <a:srgbClr val="993300"/>
                </a:solidFill>
              </a:rPr>
              <a:t>I</a:t>
            </a:r>
            <a:r>
              <a:rPr lang="en-US" sz="1200" baseline="-25000" dirty="0" err="1">
                <a:solidFill>
                  <a:srgbClr val="993300"/>
                </a:solidFill>
              </a:rPr>
              <a:t>main</a:t>
            </a:r>
            <a:r>
              <a:rPr lang="en-US" sz="1200" dirty="0">
                <a:solidFill>
                  <a:srgbClr val="993300"/>
                </a:solidFill>
              </a:rPr>
              <a:t> = 155 A</a:t>
            </a:r>
          </a:p>
          <a:p>
            <a:pPr algn="ctr"/>
            <a:r>
              <a:rPr lang="en-US" sz="1200" dirty="0" err="1">
                <a:solidFill>
                  <a:srgbClr val="993300"/>
                </a:solidFill>
              </a:rPr>
              <a:t>I</a:t>
            </a:r>
            <a:r>
              <a:rPr lang="en-US" sz="1200" baseline="-25000" dirty="0" err="1">
                <a:solidFill>
                  <a:srgbClr val="993300"/>
                </a:solidFill>
              </a:rPr>
              <a:t>trim</a:t>
            </a:r>
            <a:r>
              <a:rPr lang="en-US" sz="1200" dirty="0">
                <a:solidFill>
                  <a:srgbClr val="993300"/>
                </a:solidFill>
              </a:rPr>
              <a:t> = 0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DA23EF-31E7-0D33-389D-219388598639}"/>
              </a:ext>
            </a:extLst>
          </p:cNvPr>
          <p:cNvSpPr txBox="1"/>
          <p:nvPr/>
        </p:nvSpPr>
        <p:spPr>
          <a:xfrm>
            <a:off x="260874" y="5636568"/>
            <a:ext cx="609654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2060"/>
                </a:solidFill>
              </a:rPr>
              <a:t>http://www-group.slac.stanford.edu/met/MagMeas/MAGDATA/FACET_II/Dipole/1.18D3.17-BCX10481-4/wiredat.ru1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7948237-7B24-765C-5E55-1FA12E790ADD}"/>
              </a:ext>
            </a:extLst>
          </p:cNvPr>
          <p:cNvSpPr txBox="1"/>
          <p:nvPr/>
        </p:nvSpPr>
        <p:spPr>
          <a:xfrm>
            <a:off x="7285655" y="5560368"/>
            <a:ext cx="7681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2060"/>
                </a:solidFill>
              </a:rPr>
              <a:t>wirevsx.ru1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4B0D80E-C11F-D5BE-C90D-831F76FF75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707316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993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2004B6A-F05B-FB35-51A3-306D4B0293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028700"/>
            <a:ext cx="6400800" cy="4800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121883" y="4114800"/>
            <a:ext cx="115743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993300"/>
                </a:solidFill>
              </a:rPr>
              <a:t>I</a:t>
            </a:r>
            <a:r>
              <a:rPr lang="en-US" sz="1400" baseline="-25000" dirty="0" err="1">
                <a:solidFill>
                  <a:srgbClr val="993300"/>
                </a:solidFill>
              </a:rPr>
              <a:t>main</a:t>
            </a:r>
            <a:r>
              <a:rPr lang="en-US" sz="1400" dirty="0">
                <a:solidFill>
                  <a:srgbClr val="993300"/>
                </a:solidFill>
              </a:rPr>
              <a:t> = 155 A</a:t>
            </a:r>
          </a:p>
          <a:p>
            <a:pPr algn="ctr"/>
            <a:r>
              <a:rPr lang="en-US" sz="1400" dirty="0" err="1">
                <a:solidFill>
                  <a:srgbClr val="993300"/>
                </a:solidFill>
              </a:rPr>
              <a:t>I</a:t>
            </a:r>
            <a:r>
              <a:rPr lang="en-US" sz="1400" baseline="-25000" dirty="0" err="1">
                <a:solidFill>
                  <a:srgbClr val="993300"/>
                </a:solidFill>
              </a:rPr>
              <a:t>trim</a:t>
            </a:r>
            <a:r>
              <a:rPr lang="en-US" sz="1400" dirty="0">
                <a:solidFill>
                  <a:srgbClr val="993300"/>
                </a:solidFill>
              </a:rPr>
              <a:t> = 0 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CCD812-BF45-6BCD-0441-42428CF25860}"/>
              </a:ext>
            </a:extLst>
          </p:cNvPr>
          <p:cNvSpPr txBox="1"/>
          <p:nvPr/>
        </p:nvSpPr>
        <p:spPr>
          <a:xfrm>
            <a:off x="3547103" y="2790443"/>
            <a:ext cx="23086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Harmonics @ r= 20 mm:</a:t>
            </a:r>
          </a:p>
          <a:p>
            <a:endParaRPr lang="pt-BR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</a:t>
            </a:r>
            <a:r>
              <a:rPr lang="pt-BR" sz="11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0.037</a:t>
            </a:r>
            <a:r>
              <a:rPr lang="pt-BR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[0.180] %</a:t>
            </a:r>
          </a:p>
          <a:p>
            <a:r>
              <a:rPr lang="pt-BR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</a:t>
            </a:r>
            <a:r>
              <a:rPr lang="pt-BR" sz="1100" dirty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0.653</a:t>
            </a:r>
            <a:r>
              <a:rPr lang="pt-BR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[5.900] %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221F43-C432-DC91-0CDB-3591A9CD13DB}"/>
              </a:ext>
            </a:extLst>
          </p:cNvPr>
          <p:cNvSpPr txBox="1"/>
          <p:nvPr/>
        </p:nvSpPr>
        <p:spPr>
          <a:xfrm>
            <a:off x="4147968" y="3810000"/>
            <a:ext cx="1090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</a:rPr>
              <a:t>wirevsx.ru1</a:t>
            </a:r>
          </a:p>
        </p:txBody>
      </p:sp>
    </p:spTree>
    <p:extLst>
      <p:ext uri="{BB962C8B-B14F-4D97-AF65-F5344CB8AC3E}">
        <p14:creationId xmlns:p14="http://schemas.microsoft.com/office/powerpoint/2010/main" val="67357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28A804B-5BB2-E536-4812-3C9DED7934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51CE3DC-24D7-988B-F433-7F40C4ACFB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CF193A3-7DE9-7F84-C94D-B9228109F2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6" name="Text Box 7">
            <a:extLst>
              <a:ext uri="{FF2B5EF4-FFF2-40B4-BE49-F238E27FC236}">
                <a16:creationId xmlns:a16="http://schemas.microsoft.com/office/drawing/2014/main" id="{9D674933-C908-1B91-0139-A917DA338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1156" y="4236581"/>
            <a:ext cx="453040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BCX10481T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42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14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3.0000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3.1805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[-12,12]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[-3.7729, 3.7729]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C20FC6-A014-4E60-AC00-FA10FDCFBA00}"/>
              </a:ext>
            </a:extLst>
          </p:cNvPr>
          <p:cNvSpPr txBox="1"/>
          <p:nvPr/>
        </p:nvSpPr>
        <p:spPr>
          <a:xfrm>
            <a:off x="1956913" y="2231023"/>
            <a:ext cx="8194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solidFill>
                  <a:srgbClr val="FF0000"/>
                </a:solidFill>
              </a:rPr>
              <a:t>I</a:t>
            </a:r>
            <a:r>
              <a:rPr lang="en-US" sz="1600" baseline="-25000" dirty="0" err="1">
                <a:solidFill>
                  <a:srgbClr val="FF0000"/>
                </a:solidFill>
              </a:rPr>
              <a:t>trim</a:t>
            </a:r>
            <a:r>
              <a:rPr lang="en-US" sz="1600" dirty="0">
                <a:solidFill>
                  <a:srgbClr val="FF0000"/>
                </a:solidFill>
              </a:rPr>
              <a:t> = 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8DEF8C-B88F-5A67-FCDA-B56F8EAD2631}"/>
              </a:ext>
            </a:extLst>
          </p:cNvPr>
          <p:cNvSpPr txBox="1"/>
          <p:nvPr/>
        </p:nvSpPr>
        <p:spPr>
          <a:xfrm>
            <a:off x="6493861" y="2231023"/>
            <a:ext cx="886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solidFill>
                  <a:srgbClr val="FF0000"/>
                </a:solidFill>
              </a:rPr>
              <a:t>I</a:t>
            </a:r>
            <a:r>
              <a:rPr lang="en-US" sz="1600" baseline="-25000" dirty="0" err="1">
                <a:solidFill>
                  <a:srgbClr val="FF0000"/>
                </a:solidFill>
              </a:rPr>
              <a:t>main</a:t>
            </a:r>
            <a:r>
              <a:rPr lang="en-US" sz="1600" dirty="0">
                <a:solidFill>
                  <a:srgbClr val="FF0000"/>
                </a:solidFill>
              </a:rPr>
              <a:t> = 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34FDB3-A8A9-6790-52D4-8B9F16EC5CEA}"/>
              </a:ext>
            </a:extLst>
          </p:cNvPr>
          <p:cNvSpPr txBox="1"/>
          <p:nvPr/>
        </p:nvSpPr>
        <p:spPr>
          <a:xfrm>
            <a:off x="1826076" y="2743647"/>
            <a:ext cx="10695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</a:rPr>
              <a:t>wiredat.ru1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A0AD08-CFD1-74A2-6255-13DCD981835A}"/>
              </a:ext>
            </a:extLst>
          </p:cNvPr>
          <p:cNvSpPr txBox="1"/>
          <p:nvPr/>
        </p:nvSpPr>
        <p:spPr>
          <a:xfrm>
            <a:off x="6408834" y="2743647"/>
            <a:ext cx="10695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</a:rPr>
              <a:t>wiredat.ru2</a:t>
            </a:r>
          </a:p>
        </p:txBody>
      </p:sp>
    </p:spTree>
    <p:extLst>
      <p:ext uri="{BB962C8B-B14F-4D97-AF65-F5344CB8AC3E}">
        <p14:creationId xmlns:p14="http://schemas.microsoft.com/office/powerpoint/2010/main" val="2866066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75F1C2-2A56-FD3B-E877-71C229BA2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028700"/>
            <a:ext cx="6400800" cy="48006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8F8C6FB-0B5B-5CB6-2A85-EF1DBB78DE46}"/>
              </a:ext>
            </a:extLst>
          </p:cNvPr>
          <p:cNvSpPr txBox="1"/>
          <p:nvPr/>
        </p:nvSpPr>
        <p:spPr>
          <a:xfrm>
            <a:off x="4092390" y="4876800"/>
            <a:ext cx="12089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</a:rPr>
              <a:t>bhvszdat.ru4</a:t>
            </a:r>
          </a:p>
        </p:txBody>
      </p:sp>
    </p:spTree>
    <p:extLst>
      <p:ext uri="{BB962C8B-B14F-4D97-AF65-F5344CB8AC3E}">
        <p14:creationId xmlns:p14="http://schemas.microsoft.com/office/powerpoint/2010/main" val="41237893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22652</TotalTime>
  <Words>226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201</cp:revision>
  <dcterms:created xsi:type="dcterms:W3CDTF">2006-04-28T20:17:03Z</dcterms:created>
  <dcterms:modified xsi:type="dcterms:W3CDTF">2022-07-12T22:01:57Z</dcterms:modified>
</cp:coreProperties>
</file>