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  <a:srgbClr val="0000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CBD2D89-91D8-73E1-1DC5-FB0848B6B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/>
              <a:t>1.18D13.7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/>
              <a:t>SA-380-331-12</a:t>
            </a:r>
            <a:endParaRPr lang="en-US" dirty="0"/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PC100886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2316-26142-01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18-Jul-2022 12:04:21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19-Jul-2022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BCX10451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60000" flipH="1">
            <a:off x="3120262" y="22912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26E5261-F235-9EE9-5ECD-8A7547A47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3DEA35F-0E5C-DBCF-C58D-5FD1F45EE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49A3E28-C402-3C27-8450-F83B91FB1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53476"/>
            <a:ext cx="3200400" cy="2400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B74790-BE0B-7CB8-0986-3F0CD270D7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975697" y="19759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04441" y="3867538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main</a:t>
            </a:r>
            <a:r>
              <a:rPr lang="en-US" sz="14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trim</a:t>
            </a:r>
            <a:r>
              <a:rPr lang="en-US" sz="14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D01E58-0AB9-DB0E-1BBA-74A45398930B}"/>
              </a:ext>
            </a:extLst>
          </p:cNvPr>
          <p:cNvSpPr txBox="1"/>
          <p:nvPr/>
        </p:nvSpPr>
        <p:spPr>
          <a:xfrm>
            <a:off x="257604" y="4569768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http://www-group.slac.stanford.edu/met/MagMeas/MAGDATA/FACET_II/Dipole/1.18D3.17-BCX10451-1/wiredat.ru1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6C7E2B-F6D7-3579-BF83-A5A4A503FA40}"/>
              </a:ext>
            </a:extLst>
          </p:cNvPr>
          <p:cNvSpPr txBox="1"/>
          <p:nvPr/>
        </p:nvSpPr>
        <p:spPr>
          <a:xfrm>
            <a:off x="7285655" y="4950768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wirevsx.ru1</a:t>
            </a:r>
          </a:p>
        </p:txBody>
      </p: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908CD35-39C6-5D40-9B8E-496A0014B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700"/>
            <a:ext cx="6400800" cy="4800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A4CB7F-07BA-73C9-3466-EF278D7653A8}"/>
              </a:ext>
            </a:extLst>
          </p:cNvPr>
          <p:cNvSpPr txBox="1"/>
          <p:nvPr/>
        </p:nvSpPr>
        <p:spPr>
          <a:xfrm>
            <a:off x="7171974" y="1870643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D40EEF-5B5D-C7A0-AE6A-17C0B0BBBECB}"/>
              </a:ext>
            </a:extLst>
          </p:cNvPr>
          <p:cNvSpPr txBox="1"/>
          <p:nvPr/>
        </p:nvSpPr>
        <p:spPr>
          <a:xfrm>
            <a:off x="4100367" y="305818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main</a:t>
            </a:r>
            <a:r>
              <a:rPr lang="en-US" sz="14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trim</a:t>
            </a:r>
            <a:r>
              <a:rPr lang="en-US" sz="14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0005BB-524C-90C6-C7DB-4377B19C3629}"/>
              </a:ext>
            </a:extLst>
          </p:cNvPr>
          <p:cNvSpPr txBox="1"/>
          <p:nvPr/>
        </p:nvSpPr>
        <p:spPr>
          <a:xfrm>
            <a:off x="6553200" y="1085339"/>
            <a:ext cx="950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D60093"/>
                </a:solidFill>
              </a:rPr>
              <a:t>sextupole</a:t>
            </a:r>
            <a:endParaRPr lang="en-US" sz="1400" dirty="0">
              <a:solidFill>
                <a:srgbClr val="D60093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62DFCF-AD0B-DBC4-9254-DDCF781DE7DC}"/>
              </a:ext>
            </a:extLst>
          </p:cNvPr>
          <p:cNvSpPr txBox="1"/>
          <p:nvPr/>
        </p:nvSpPr>
        <p:spPr>
          <a:xfrm>
            <a:off x="3434580" y="4223274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0.039 [0.250]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0.769 [6.600] 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518079-B195-0BEE-943C-25EF6ACA397F}"/>
              </a:ext>
            </a:extLst>
          </p:cNvPr>
          <p:cNvSpPr txBox="1"/>
          <p:nvPr/>
        </p:nvSpPr>
        <p:spPr>
          <a:xfrm>
            <a:off x="1628193" y="5865168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http://www-group.slac.stanford.edu/met/MagMeas/MAGDATA/FACET_II/Dipole/1.18D3.17-BCX10475-3/wirevsx.ru1</a:t>
            </a: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78E8035-D42A-5CB0-676D-6EAFA863D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3FA294-A9A5-FB95-6B4D-44037426C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242CB7-E888-CB1A-A164-9E0D4FFA7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BCX10451T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altLang="en-US" sz="1600" dirty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3.0000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3.1763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[-12,12]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[-3.7779, 3.7779]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05782" y="2286000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trim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85532" y="240911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main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22466</TotalTime>
  <Words>214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194</cp:revision>
  <dcterms:created xsi:type="dcterms:W3CDTF">2006-04-28T20:17:03Z</dcterms:created>
  <dcterms:modified xsi:type="dcterms:W3CDTF">2022-07-19T23:23:09Z</dcterms:modified>
</cp:coreProperties>
</file>