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2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9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0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4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8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3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6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2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9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0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6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D805-3364-4C55-B2F1-DFB3B955AB69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FFC7-2A8D-4CEA-BDFB-D6502E7B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3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HXU Integral Change Measured by Flexible PC Board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21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Board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b</a:t>
            </a:r>
            <a:r>
              <a:rPr lang="en-US" dirty="0" smtClean="0"/>
              <a:t>oard measures 36 poles. 1 m in length</a:t>
            </a:r>
          </a:p>
          <a:p>
            <a:r>
              <a:rPr lang="en-US" dirty="0" smtClean="0"/>
              <a:t>Material: </a:t>
            </a:r>
            <a:r>
              <a:rPr lang="en-US" dirty="0" err="1" smtClean="0"/>
              <a:t>Kapton</a:t>
            </a:r>
            <a:endParaRPr lang="en-US" dirty="0" smtClean="0"/>
          </a:p>
          <a:p>
            <a:r>
              <a:rPr lang="en-US" dirty="0" smtClean="0"/>
              <a:t>Thickness 125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m, 100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Space/Trace</a:t>
            </a:r>
          </a:p>
          <a:p>
            <a:r>
              <a:rPr lang="en-US" dirty="0" smtClean="0"/>
              <a:t>Layers: 2</a:t>
            </a:r>
          </a:p>
          <a:p>
            <a:r>
              <a:rPr lang="en-US" dirty="0"/>
              <a:t>Copper Weight: 0.5 </a:t>
            </a:r>
            <a:r>
              <a:rPr lang="en-US" dirty="0" err="1"/>
              <a:t>oz</a:t>
            </a:r>
            <a:endParaRPr lang="en-US" dirty="0" smtClean="0"/>
          </a:p>
          <a:p>
            <a:r>
              <a:rPr lang="en-US" dirty="0" smtClean="0"/>
              <a:t>Cost: 4 Boards = $2828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16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Board Mounted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752600"/>
            <a:ext cx="6370108" cy="4777581"/>
          </a:xfrm>
        </p:spPr>
      </p:pic>
    </p:spTree>
    <p:extLst>
      <p:ext uri="{BB962C8B-B14F-4D97-AF65-F5344CB8AC3E}">
        <p14:creationId xmlns:p14="http://schemas.microsoft.com/office/powerpoint/2010/main" val="36662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Measurements over 3 weekends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integral voltage as gap is moved from 7.3 mm to 11.3 mm.</a:t>
            </a:r>
          </a:p>
          <a:p>
            <a:r>
              <a:rPr lang="en-US" dirty="0" smtClean="0"/>
              <a:t>Make 20 Measurements every 2 hours. Average these for each data point.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7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Results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8229600" cy="4435092"/>
          </a:xfrm>
        </p:spPr>
      </p:pic>
    </p:spTree>
    <p:extLst>
      <p:ext uri="{BB962C8B-B14F-4D97-AF65-F5344CB8AC3E}">
        <p14:creationId xmlns:p14="http://schemas.microsoft.com/office/powerpoint/2010/main" val="424184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83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HXU Integral Change Measured by Flexible PC Board</vt:lpstr>
      <vt:lpstr>Flexible Board Design</vt:lpstr>
      <vt:lpstr>Flexible Board Mounted</vt:lpstr>
      <vt:lpstr>Measurements over 3 weekends</vt:lpstr>
      <vt:lpstr>Measurement Results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HXU Integral Change Measured by Flexible PC Board</dc:title>
  <dc:creator>Anderson, Scott D.</dc:creator>
  <cp:lastModifiedBy>Anderson, Scott D.</cp:lastModifiedBy>
  <cp:revision>9</cp:revision>
  <dcterms:created xsi:type="dcterms:W3CDTF">2016-12-14T22:22:09Z</dcterms:created>
  <dcterms:modified xsi:type="dcterms:W3CDTF">2016-12-16T00:43:50Z</dcterms:modified>
</cp:coreProperties>
</file>