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80FD9-9300-8D27-E8B2-5369893EC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7769C-48EF-51FF-BB8F-D01056A31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B0EF4-D54E-B052-3DC9-FFF635FB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BACB-32BF-48E3-B992-53715E01107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6F552-54E9-D159-2A7D-7BD21E0F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AF001-CFBF-E5CB-C71F-DA4AB6293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272E-BBA9-42ED-A064-76AD181C6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5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6E88-CACF-8FD0-186B-8AAC4E24F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D8251-DCCE-31EB-3B9A-1E8EB5674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A4C05-951A-2E65-8829-36F8295C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BACB-32BF-48E3-B992-53715E01107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BFEA7-A163-E981-7A92-F023F7B82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2B103-8171-9D06-8EAC-D5D04A10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272E-BBA9-42ED-A064-76AD181C6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0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A882A8-081A-104A-E3E1-699C426693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80D39-24D0-71EF-10BC-A6AC6AEA4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0C0F9-53D8-5BF0-623D-351439FD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BACB-32BF-48E3-B992-53715E01107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D9FBA-D3D2-6F4A-6200-791AF795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81A8E-7B21-78D8-8922-9EC014E9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272E-BBA9-42ED-A064-76AD181C6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9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2E880-A3DA-F273-EEC5-F96D1EC5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CF890-C185-905C-6DD6-AD1382633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33334-637D-CF3E-1D6A-EA17E687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BACB-32BF-48E3-B992-53715E01107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82937-6044-AB46-EE73-9B53CFEB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EAD3F-125D-5588-4A4D-5F6A6DC2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272E-BBA9-42ED-A064-76AD181C6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0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2E8B5-5BF6-BF76-2E4A-4903C0CFF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5DBD-EEB2-49AF-FAB7-9EED04673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0AF23-7EE7-74D4-6E52-B36A4FAAD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BACB-32BF-48E3-B992-53715E01107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4B74E-72FC-8BC2-4017-E3D9B7F6A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CD7BA-A42D-1854-AF34-E03B0F479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272E-BBA9-42ED-A064-76AD181C6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3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CB458-92DF-667E-FB08-5D9FD051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38FBB-46F1-72D6-955A-454424F894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51115-C909-AD52-B9F1-73ACEE87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A2E90-34C6-E8D1-E53C-6BD6A1BE4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BACB-32BF-48E3-B992-53715E01107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9FB4A-68EA-83DB-CE91-BA01DFD41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2F8E4-3B41-6E2D-A7D9-D1DCE7C7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272E-BBA9-42ED-A064-76AD181C6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8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E6D39-1C03-6616-B05D-CC10C7D88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3EAFD-0274-FA21-72C7-69537921F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CFBFC-CC36-AB96-6900-8C570B8EF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0EA9A-DF02-C3BD-9946-09184F0FD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26D516-D932-9107-48CE-19FBBCB31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63E6DA-C619-BF8C-8112-0CE2E109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BACB-32BF-48E3-B992-53715E01107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0595F7-B616-32AA-12FB-24D8A4739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264B44-8B6C-804B-18C0-D254BABD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272E-BBA9-42ED-A064-76AD181C6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3F2AB-3D6D-5640-C3D3-19F2EE10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B0C6C-485F-AC24-8501-1F7A1C79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BACB-32BF-48E3-B992-53715E01107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CC5AF-F3A5-FBC0-EB05-6285DE24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7B698-40DC-40DF-E8E1-B373093C0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272E-BBA9-42ED-A064-76AD181C6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7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8A4EAC-C3DA-35C6-7C51-F8DFFB8A0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BACB-32BF-48E3-B992-53715E01107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72F73A-6B69-9247-C089-AF59EBB7E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FB10B-AB83-00A2-1BD4-057D6204F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272E-BBA9-42ED-A064-76AD181C6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7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AB16A-B126-614A-6DFD-74668532F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DB775-4FCF-C9CA-6270-099EC6B6E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20211-0DA4-D1CE-898D-B776362EA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6E112-060C-7F75-249E-AE2C7F2DA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BACB-32BF-48E3-B992-53715E01107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746CB-85FA-54CA-98E1-5C0FC2A1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8BEA1-078D-3FC0-DAF7-9F2A4407B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272E-BBA9-42ED-A064-76AD181C6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6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64086-4746-1CD5-B3B4-7B94B3D20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5D9936-2B6A-ED95-579F-5B1D50812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51CB0-18CD-095B-8191-A069AC95D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A9704-DEBA-94BA-C87F-68A816B9B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BACB-32BF-48E3-B992-53715E01107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A8CBC-C53D-2395-0FE8-B6141925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9CAB5-5B89-09E9-E380-740DF467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272E-BBA9-42ED-A064-76AD181C6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4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BDE450-6534-E0D7-DFF3-E9671B4B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3F797-CB3D-F497-81AE-011C5D26E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F112B-1EC7-34DE-96CE-92C82313E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07BACB-32BF-48E3-B992-53715E01107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0337C-3039-CCC7-E2BB-8A7F3F8B8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75580-A853-AE15-9DC3-5FBB7345A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7D272E-BBA9-42ED-A064-76AD181C6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3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3E6D19-0DE7-2BF8-6BD4-33D3841FF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21" y="945467"/>
            <a:ext cx="3238952" cy="3924848"/>
          </a:xfrm>
          <a:prstGeom prst="rect">
            <a:avLst/>
          </a:prstGeom>
        </p:spPr>
      </p:pic>
      <p:pic>
        <p:nvPicPr>
          <p:cNvPr id="7" name="Picture 6" descr="A metal object on a white surface&#10;&#10;Description automatically generated">
            <a:extLst>
              <a:ext uri="{FF2B5EF4-FFF2-40B4-BE49-F238E27FC236}">
                <a16:creationId xmlns:a16="http://schemas.microsoft.com/office/drawing/2014/main" id="{02737DF0-B994-E9A2-83BC-CE888E1D3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55" y="4316766"/>
            <a:ext cx="2066139" cy="2118446"/>
          </a:xfrm>
          <a:prstGeom prst="rect">
            <a:avLst/>
          </a:prstGeom>
        </p:spPr>
      </p:pic>
      <p:pic>
        <p:nvPicPr>
          <p:cNvPr id="9" name="Picture 8" descr="A metal object with a picture on it&#10;&#10;Description automatically generated">
            <a:extLst>
              <a:ext uri="{FF2B5EF4-FFF2-40B4-BE49-F238E27FC236}">
                <a16:creationId xmlns:a16="http://schemas.microsoft.com/office/drawing/2014/main" id="{8EE81CAC-A80D-2129-34B3-68EA52DDF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60" y="4320405"/>
            <a:ext cx="2016189" cy="2114807"/>
          </a:xfrm>
          <a:prstGeom prst="rect">
            <a:avLst/>
          </a:prstGeom>
        </p:spPr>
      </p:pic>
      <p:pic>
        <p:nvPicPr>
          <p:cNvPr id="11" name="Picture 10" descr="A pair of metal objects with numbers&#10;&#10;Description automatically generated">
            <a:extLst>
              <a:ext uri="{FF2B5EF4-FFF2-40B4-BE49-F238E27FC236}">
                <a16:creationId xmlns:a16="http://schemas.microsoft.com/office/drawing/2014/main" id="{F08863B0-33DC-902F-8D42-D6EA7DB7E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55" y="1346693"/>
            <a:ext cx="4267200" cy="20823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4158EC-9CF2-A812-4586-F718E2F6C1D1}"/>
              </a:ext>
            </a:extLst>
          </p:cNvPr>
          <p:cNvSpPr txBox="1"/>
          <p:nvPr/>
        </p:nvSpPr>
        <p:spPr>
          <a:xfrm>
            <a:off x="1530159" y="512064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15-35µm thick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AA1C345-8CFB-9C37-9B78-F7E3D15D247D}"/>
              </a:ext>
            </a:extLst>
          </p:cNvPr>
          <p:cNvCxnSpPr>
            <a:cxnSpLocks/>
          </p:cNvCxnSpPr>
          <p:nvPr/>
        </p:nvCxnSpPr>
        <p:spPr>
          <a:xfrm flipH="1">
            <a:off x="9085811" y="4316766"/>
            <a:ext cx="1081646" cy="803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0DBD4C4-BF80-9932-081F-1DB8AB997AAA}"/>
              </a:ext>
            </a:extLst>
          </p:cNvPr>
          <p:cNvSpPr txBox="1"/>
          <p:nvPr/>
        </p:nvSpPr>
        <p:spPr>
          <a:xfrm>
            <a:off x="10167457" y="4065152"/>
            <a:ext cx="1747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Easy to scratch</a:t>
            </a:r>
          </a:p>
          <a:p>
            <a:r>
              <a:rPr lang="en-US" dirty="0"/>
              <a:t>Heating to 80</a:t>
            </a:r>
            <a:r>
              <a:rPr lang="en-US" dirty="0">
                <a:cs typeface="Times New Roman" panose="02020603050405020304" pitchFamily="18" charset="0"/>
              </a:rPr>
              <a:t>°C</a:t>
            </a:r>
          </a:p>
          <a:p>
            <a:r>
              <a:rPr lang="en-US" dirty="0">
                <a:cs typeface="Times New Roman" panose="02020603050405020304" pitchFamily="18" charset="0"/>
              </a:rPr>
              <a:t>helps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2418A-DCF9-6DBD-DD79-5C07F869625F}"/>
              </a:ext>
            </a:extLst>
          </p:cNvPr>
          <p:cNvSpPr txBox="1"/>
          <p:nvPr/>
        </p:nvSpPr>
        <p:spPr>
          <a:xfrm>
            <a:off x="9437615" y="1166070"/>
            <a:ext cx="2751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Bubbles</a:t>
            </a:r>
          </a:p>
          <a:p>
            <a:r>
              <a:rPr lang="en-US" dirty="0"/>
              <a:t>Surface to be cleaned well with alcohol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76D67F-271D-5E31-8482-6CDFA56E3622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8104629" y="1627735"/>
            <a:ext cx="1332986" cy="6372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24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19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Office Theme</vt:lpstr>
      <vt:lpstr>PowerPoint Presentation</vt:lpstr>
    </vt:vector>
  </TitlesOfParts>
  <Company>SLAC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Levashov, Yurii I.</dc:creator>
  <cp:lastModifiedBy>Levashov, Yurii I.</cp:lastModifiedBy>
  <cp:revision>4</cp:revision>
  <dcterms:created xsi:type="dcterms:W3CDTF">2024-04-10T16:03:36Z</dcterms:created>
  <dcterms:modified xsi:type="dcterms:W3CDTF">2024-04-10T18:32:21Z</dcterms:modified>
</cp:coreProperties>
</file>