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97213\ddrive\magdata\LCLS-II-HE\Undulator\DELTA-II\DATASET0001\Tuning\Mechanical\Q1\MAG%20PTS%20Q3%20C1%20RUN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97213\ddrive\magdata\LCLS-II-HE\Undulator\DELTA-II\DATASET0001\Tuning\Mechanical\Q1\MAG%20PTS%20Q1%20RUN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Height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DY_W [um]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Sheet1!$D$4:$D$12</c:f>
              <c:numCache>
                <c:formatCode>General</c:formatCode>
                <c:ptCount val="9"/>
                <c:pt idx="0">
                  <c:v>29.979800000000001</c:v>
                </c:pt>
                <c:pt idx="1">
                  <c:v>542.46590000000003</c:v>
                </c:pt>
                <c:pt idx="2">
                  <c:v>1054.9564</c:v>
                </c:pt>
                <c:pt idx="3">
                  <c:v>1114.9539</c:v>
                </c:pt>
                <c:pt idx="4">
                  <c:v>1627.4411</c:v>
                </c:pt>
                <c:pt idx="5">
                  <c:v>2139.9290999999998</c:v>
                </c:pt>
                <c:pt idx="6">
                  <c:v>2199.9268999999999</c:v>
                </c:pt>
                <c:pt idx="7">
                  <c:v>2712.4142999999999</c:v>
                </c:pt>
                <c:pt idx="8">
                  <c:v>3224.9025999999999</c:v>
                </c:pt>
              </c:numCache>
            </c:numRef>
          </c:xVal>
          <c:yVal>
            <c:numRef>
              <c:f>Sheet1!$E$4:$E$12</c:f>
              <c:numCache>
                <c:formatCode>0.0</c:formatCode>
                <c:ptCount val="9"/>
                <c:pt idx="0">
                  <c:v>19.000000000005457</c:v>
                </c:pt>
                <c:pt idx="1">
                  <c:v>9.7999999999984766</c:v>
                </c:pt>
                <c:pt idx="2">
                  <c:v>6.6000000000059345</c:v>
                </c:pt>
                <c:pt idx="3">
                  <c:v>12.699999999995271</c:v>
                </c:pt>
                <c:pt idx="4">
                  <c:v>14.799999999993929</c:v>
                </c:pt>
                <c:pt idx="5">
                  <c:v>29.099999999999682</c:v>
                </c:pt>
                <c:pt idx="6">
                  <c:v>23.89999999999759</c:v>
                </c:pt>
                <c:pt idx="7">
                  <c:v>14.600000000001501</c:v>
                </c:pt>
                <c:pt idx="8">
                  <c:v>18.000000000000682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2F-4EA2-947A-E81089CB97B0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DY_E [um]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Sheet1!$D$4:$D$12</c:f>
              <c:numCache>
                <c:formatCode>General</c:formatCode>
                <c:ptCount val="9"/>
                <c:pt idx="0">
                  <c:v>29.979800000000001</c:v>
                </c:pt>
                <c:pt idx="1">
                  <c:v>542.46590000000003</c:v>
                </c:pt>
                <c:pt idx="2">
                  <c:v>1054.9564</c:v>
                </c:pt>
                <c:pt idx="3">
                  <c:v>1114.9539</c:v>
                </c:pt>
                <c:pt idx="4">
                  <c:v>1627.4411</c:v>
                </c:pt>
                <c:pt idx="5">
                  <c:v>2139.9290999999998</c:v>
                </c:pt>
                <c:pt idx="6">
                  <c:v>2199.9268999999999</c:v>
                </c:pt>
                <c:pt idx="7">
                  <c:v>2712.4142999999999</c:v>
                </c:pt>
                <c:pt idx="8">
                  <c:v>3224.9025999999999</c:v>
                </c:pt>
              </c:numCache>
            </c:numRef>
          </c:xVal>
          <c:yVal>
            <c:numRef>
              <c:f>Sheet1!$F$4:$F$12</c:f>
              <c:numCache>
                <c:formatCode>0.0</c:formatCode>
                <c:ptCount val="9"/>
                <c:pt idx="0">
                  <c:v>23.299999999991883</c:v>
                </c:pt>
                <c:pt idx="1">
                  <c:v>9.6999999999951569</c:v>
                </c:pt>
                <c:pt idx="2">
                  <c:v>5.2000000000020918</c:v>
                </c:pt>
                <c:pt idx="3">
                  <c:v>10.199999999997544</c:v>
                </c:pt>
                <c:pt idx="4">
                  <c:v>10.000000000005116</c:v>
                </c:pt>
                <c:pt idx="5">
                  <c:v>21.299999999996544</c:v>
                </c:pt>
                <c:pt idx="6">
                  <c:v>21.000000000000796</c:v>
                </c:pt>
                <c:pt idx="7">
                  <c:v>9.5999999999918373</c:v>
                </c:pt>
                <c:pt idx="8">
                  <c:v>12.699999999995271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2F-4EA2-947A-E81089CB9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524095"/>
        <c:axId val="1055526015"/>
      </c:scatterChart>
      <c:valAx>
        <c:axId val="1055524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526015"/>
        <c:crosses val="autoZero"/>
        <c:crossBetween val="midCat"/>
      </c:valAx>
      <c:valAx>
        <c:axId val="105552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 (µm)</a:t>
                </a:r>
              </a:p>
            </c:rich>
          </c:tx>
          <c:layout>
            <c:manualLayout>
              <c:xMode val="edge"/>
              <c:yMode val="edge"/>
              <c:x val="2.6960784313725492E-2"/>
              <c:y val="0.350044250943607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55240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DX_W [um]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Sheet1!$K$4:$K$12</c:f>
              <c:numCache>
                <c:formatCode>General</c:formatCode>
                <c:ptCount val="9"/>
                <c:pt idx="0">
                  <c:v>29.979399999999998</c:v>
                </c:pt>
                <c:pt idx="1">
                  <c:v>542.46699999999998</c:v>
                </c:pt>
                <c:pt idx="2">
                  <c:v>1054.9549</c:v>
                </c:pt>
                <c:pt idx="3">
                  <c:v>1114.9536000000001</c:v>
                </c:pt>
                <c:pt idx="4">
                  <c:v>1627.4412</c:v>
                </c:pt>
                <c:pt idx="5">
                  <c:v>2139.9286000000002</c:v>
                </c:pt>
                <c:pt idx="6">
                  <c:v>2199.9272000000001</c:v>
                </c:pt>
                <c:pt idx="7">
                  <c:v>2712.4142999999999</c:v>
                </c:pt>
                <c:pt idx="8">
                  <c:v>3224.9018999999998</c:v>
                </c:pt>
              </c:numCache>
            </c:numRef>
          </c:xVal>
          <c:yVal>
            <c:numRef>
              <c:f>Sheet1!$L$4:$L$12</c:f>
              <c:numCache>
                <c:formatCode>General</c:formatCode>
                <c:ptCount val="9"/>
                <c:pt idx="0">
                  <c:v>-27.699999999995839</c:v>
                </c:pt>
                <c:pt idx="1">
                  <c:v>-26.799999999994384</c:v>
                </c:pt>
                <c:pt idx="2">
                  <c:v>-28.999999999996362</c:v>
                </c:pt>
                <c:pt idx="3">
                  <c:v>-22.499999999993747</c:v>
                </c:pt>
                <c:pt idx="4">
                  <c:v>-23.600000000001842</c:v>
                </c:pt>
                <c:pt idx="5">
                  <c:v>-30.299999999996885</c:v>
                </c:pt>
                <c:pt idx="6">
                  <c:v>-29.099999999999682</c:v>
                </c:pt>
                <c:pt idx="7">
                  <c:v>-28.199999999998226</c:v>
                </c:pt>
                <c:pt idx="8">
                  <c:v>-25.599999999997181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01-4788-B16B-73FC8F0B452B}"/>
            </c:ext>
          </c:extLst>
        </c:ser>
        <c:ser>
          <c:idx val="1"/>
          <c:order val="1"/>
          <c:tx>
            <c:strRef>
              <c:f>Sheet1!$M$3</c:f>
              <c:strCache>
                <c:ptCount val="1"/>
                <c:pt idx="0">
                  <c:v>DX_E [um]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Sheet1!$K$4:$K$12</c:f>
              <c:numCache>
                <c:formatCode>General</c:formatCode>
                <c:ptCount val="9"/>
                <c:pt idx="0">
                  <c:v>29.979399999999998</c:v>
                </c:pt>
                <c:pt idx="1">
                  <c:v>542.46699999999998</c:v>
                </c:pt>
                <c:pt idx="2">
                  <c:v>1054.9549</c:v>
                </c:pt>
                <c:pt idx="3">
                  <c:v>1114.9536000000001</c:v>
                </c:pt>
                <c:pt idx="4">
                  <c:v>1627.4412</c:v>
                </c:pt>
                <c:pt idx="5">
                  <c:v>2139.9286000000002</c:v>
                </c:pt>
                <c:pt idx="6">
                  <c:v>2199.9272000000001</c:v>
                </c:pt>
                <c:pt idx="7">
                  <c:v>2712.4142999999999</c:v>
                </c:pt>
                <c:pt idx="8">
                  <c:v>3224.9018999999998</c:v>
                </c:pt>
              </c:numCache>
            </c:numRef>
          </c:xVal>
          <c:yVal>
            <c:numRef>
              <c:f>Sheet1!$M$4:$M$12</c:f>
              <c:numCache>
                <c:formatCode>General</c:formatCode>
                <c:ptCount val="9"/>
                <c:pt idx="0">
                  <c:v>-25.099999999994907</c:v>
                </c:pt>
                <c:pt idx="1">
                  <c:v>-24.199999999993452</c:v>
                </c:pt>
                <c:pt idx="2">
                  <c:v>-25.999999999996362</c:v>
                </c:pt>
                <c:pt idx="3">
                  <c:v>-20.600000000002183</c:v>
                </c:pt>
                <c:pt idx="4">
                  <c:v>-23.700000000004366</c:v>
                </c:pt>
                <c:pt idx="5">
                  <c:v>-29.299999999991996</c:v>
                </c:pt>
                <c:pt idx="6">
                  <c:v>-26.399999999994179</c:v>
                </c:pt>
                <c:pt idx="7">
                  <c:v>-25.099999999994907</c:v>
                </c:pt>
                <c:pt idx="8">
                  <c:v>-22.899999999994179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01-4788-B16B-73FC8F0B4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058959"/>
        <c:axId val="1056066159"/>
      </c:scatterChart>
      <c:valAx>
        <c:axId val="105605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066159"/>
        <c:crossesAt val="-40"/>
        <c:crossBetween val="midCat"/>
      </c:valAx>
      <c:valAx>
        <c:axId val="1056066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X (µm)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35894940215806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0589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5.0011303008189412</c:v>
                </c:pt>
                <c:pt idx="1">
                  <c:v>6.0014157139382149</c:v>
                </c:pt>
                <c:pt idx="2">
                  <c:v>7.0016982891429498</c:v>
                </c:pt>
                <c:pt idx="3">
                  <c:v>8.0019841076785845</c:v>
                </c:pt>
                <c:pt idx="4">
                  <c:v>9.0022601962215187</c:v>
                </c:pt>
                <c:pt idx="5">
                  <c:v>10.002539528095355</c:v>
                </c:pt>
                <c:pt idx="6">
                  <c:v>11.002844401200033</c:v>
                </c:pt>
                <c:pt idx="7">
                  <c:v>12.003120489742965</c:v>
                </c:pt>
                <c:pt idx="8">
                  <c:v>13.003406308278603</c:v>
                </c:pt>
                <c:pt idx="9">
                  <c:v>14.003682396821535</c:v>
                </c:pt>
                <c:pt idx="10">
                  <c:v>15.003971458688072</c:v>
                </c:pt>
                <c:pt idx="11">
                  <c:v>16.004260115138244</c:v>
                </c:pt>
                <c:pt idx="12">
                  <c:v>17.004545933673882</c:v>
                </c:pt>
                <c:pt idx="13">
                  <c:v>18.004815535555014</c:v>
                </c:pt>
                <c:pt idx="14">
                  <c:v>19.005111084083353</c:v>
                </c:pt>
                <c:pt idx="15">
                  <c:v>20.005399740533527</c:v>
                </c:pt>
                <c:pt idx="16">
                  <c:v>21.005688802400066</c:v>
                </c:pt>
                <c:pt idx="17">
                  <c:v>22.005964890943002</c:v>
                </c:pt>
                <c:pt idx="18">
                  <c:v>23.006253547393172</c:v>
                </c:pt>
                <c:pt idx="19">
                  <c:v>24.006548690505145</c:v>
                </c:pt>
                <c:pt idx="20">
                  <c:v>25.006818697802643</c:v>
                </c:pt>
                <c:pt idx="21">
                  <c:v>26.007107759669182</c:v>
                </c:pt>
                <c:pt idx="22">
                  <c:v>27.007393172788454</c:v>
                </c:pt>
                <c:pt idx="23">
                  <c:v>28.007669261331387</c:v>
                </c:pt>
                <c:pt idx="24">
                  <c:v>29.007964809859725</c:v>
                </c:pt>
                <c:pt idx="25">
                  <c:v>30.008244141733559</c:v>
                </c:pt>
                <c:pt idx="26">
                  <c:v>31.008526716938295</c:v>
                </c:pt>
                <c:pt idx="27">
                  <c:v>32.008815373388472</c:v>
                </c:pt>
                <c:pt idx="28">
                  <c:v>33.009097948593208</c:v>
                </c:pt>
                <c:pt idx="29">
                  <c:v>34.009386605043375</c:v>
                </c:pt>
                <c:pt idx="30">
                  <c:v>35.009672423579012</c:v>
                </c:pt>
                <c:pt idx="31">
                  <c:v>36.009945674207415</c:v>
                </c:pt>
                <c:pt idx="32">
                  <c:v>37.010240817319385</c:v>
                </c:pt>
                <c:pt idx="33">
                  <c:v>38.010520149193219</c:v>
                </c:pt>
                <c:pt idx="34">
                  <c:v>39.010812048974294</c:v>
                </c:pt>
                <c:pt idx="35">
                  <c:v>40.01109462417903</c:v>
                </c:pt>
                <c:pt idx="36">
                  <c:v>41.011367469391061</c:v>
                </c:pt>
                <c:pt idx="37">
                  <c:v>42.011656936673965</c:v>
                </c:pt>
                <c:pt idx="38">
                  <c:v>43.011940728127783</c:v>
                </c:pt>
                <c:pt idx="39">
                  <c:v>44.012232627908858</c:v>
                </c:pt>
                <c:pt idx="40">
                  <c:v>45.012516419362676</c:v>
                </c:pt>
                <c:pt idx="41">
                  <c:v>46.01279210248925</c:v>
                </c:pt>
                <c:pt idx="42">
                  <c:v>47.013088056433951</c:v>
                </c:pt>
                <c:pt idx="43">
                  <c:v>48.013363739560525</c:v>
                </c:pt>
                <c:pt idx="44">
                  <c:v>49.013643476850717</c:v>
                </c:pt>
                <c:pt idx="45">
                  <c:v>50.013931322468167</c:v>
                </c:pt>
                <c:pt idx="46">
                  <c:v>51.014223222249242</c:v>
                </c:pt>
                <c:pt idx="47">
                  <c:v>52.014507013703067</c:v>
                </c:pt>
                <c:pt idx="48">
                  <c:v>53.01479485932051</c:v>
                </c:pt>
                <c:pt idx="49">
                  <c:v>54.015082704937967</c:v>
                </c:pt>
                <c:pt idx="50">
                  <c:v>55.015354333900909</c:v>
                </c:pt>
                <c:pt idx="51">
                  <c:v>56.015650287845617</c:v>
                </c:pt>
                <c:pt idx="52">
                  <c:v>57.015934079299441</c:v>
                </c:pt>
                <c:pt idx="53">
                  <c:v>58.016213816589627</c:v>
                </c:pt>
                <c:pt idx="54">
                  <c:v>59.016497608043451</c:v>
                </c:pt>
                <c:pt idx="55">
                  <c:v>60.016777345333651</c:v>
                </c:pt>
                <c:pt idx="56">
                  <c:v>61.017073299278358</c:v>
                </c:pt>
                <c:pt idx="57">
                  <c:v>62.017353036568544</c:v>
                </c:pt>
                <c:pt idx="58">
                  <c:v>63.017636828022368</c:v>
                </c:pt>
                <c:pt idx="59">
                  <c:v>64.0179206194762</c:v>
                </c:pt>
                <c:pt idx="60">
                  <c:v>65.01820846509365</c:v>
                </c:pt>
                <c:pt idx="61">
                  <c:v>66.01848414822021</c:v>
                </c:pt>
                <c:pt idx="62">
                  <c:v>67.01877199383766</c:v>
                </c:pt>
                <c:pt idx="63">
                  <c:v>68.019059839455124</c:v>
                </c:pt>
                <c:pt idx="64">
                  <c:v>69.019343630908949</c:v>
                </c:pt>
                <c:pt idx="65">
                  <c:v>70.019631476526385</c:v>
                </c:pt>
                <c:pt idx="66">
                  <c:v>71.019919322143835</c:v>
                </c:pt>
                <c:pt idx="67">
                  <c:v>72.020207167761285</c:v>
                </c:pt>
                <c:pt idx="68">
                  <c:v>73.020482850887859</c:v>
                </c:pt>
                <c:pt idx="69">
                  <c:v>74.020770696505309</c:v>
                </c:pt>
                <c:pt idx="70">
                  <c:v>75.021054487959134</c:v>
                </c:pt>
                <c:pt idx="71">
                  <c:v>76.021338279412959</c:v>
                </c:pt>
                <c:pt idx="72">
                  <c:v>77.021622070866783</c:v>
                </c:pt>
                <c:pt idx="73">
                  <c:v>78.021905862320594</c:v>
                </c:pt>
                <c:pt idx="74">
                  <c:v>79.022189653774419</c:v>
                </c:pt>
                <c:pt idx="75">
                  <c:v>80.022477499391869</c:v>
                </c:pt>
                <c:pt idx="76">
                  <c:v>81.022761290845693</c:v>
                </c:pt>
                <c:pt idx="77">
                  <c:v>82.023049136463143</c:v>
                </c:pt>
                <c:pt idx="78">
                  <c:v>83.023328873753343</c:v>
                </c:pt>
                <c:pt idx="79">
                  <c:v>84.023620773534404</c:v>
                </c:pt>
                <c:pt idx="80">
                  <c:v>85.023908619151868</c:v>
                </c:pt>
                <c:pt idx="81">
                  <c:v>86.024180248114803</c:v>
                </c:pt>
                <c:pt idx="82">
                  <c:v>87.024468093732253</c:v>
                </c:pt>
                <c:pt idx="83">
                  <c:v>88.024755939349703</c:v>
                </c:pt>
                <c:pt idx="84">
                  <c:v>89.025031622476277</c:v>
                </c:pt>
                <c:pt idx="85">
                  <c:v>90.025323522257338</c:v>
                </c:pt>
                <c:pt idx="86">
                  <c:v>91.025611367874816</c:v>
                </c:pt>
                <c:pt idx="87">
                  <c:v>92.025895159328627</c:v>
                </c:pt>
                <c:pt idx="88">
                  <c:v>93.026178950782437</c:v>
                </c:pt>
                <c:pt idx="89">
                  <c:v>94.026466796399902</c:v>
                </c:pt>
                <c:pt idx="90">
                  <c:v>95.026750587853712</c:v>
                </c:pt>
                <c:pt idx="91">
                  <c:v>96.027030325143912</c:v>
                </c:pt>
                <c:pt idx="92">
                  <c:v>97.027318170761362</c:v>
                </c:pt>
                <c:pt idx="93">
                  <c:v>98.027601962215201</c:v>
                </c:pt>
                <c:pt idx="94">
                  <c:v>99.027889807832651</c:v>
                </c:pt>
                <c:pt idx="95">
                  <c:v>100.02816954512285</c:v>
                </c:pt>
                <c:pt idx="96">
                  <c:v>101.02845333657666</c:v>
                </c:pt>
                <c:pt idx="97">
                  <c:v>102.02873712803049</c:v>
                </c:pt>
                <c:pt idx="98">
                  <c:v>103.02902497364794</c:v>
                </c:pt>
                <c:pt idx="99">
                  <c:v>104.02930876510175</c:v>
                </c:pt>
                <c:pt idx="100">
                  <c:v>105.02958850239195</c:v>
                </c:pt>
                <c:pt idx="101">
                  <c:v>106.02988040217303</c:v>
                </c:pt>
                <c:pt idx="102">
                  <c:v>107.03016013946323</c:v>
                </c:pt>
                <c:pt idx="103">
                  <c:v>108.0304520392443</c:v>
                </c:pt>
                <c:pt idx="104">
                  <c:v>109.03073583069813</c:v>
                </c:pt>
                <c:pt idx="105">
                  <c:v>110.03101962215194</c:v>
                </c:pt>
                <c:pt idx="106">
                  <c:v>111.03130341360577</c:v>
                </c:pt>
                <c:pt idx="107">
                  <c:v>112.03159125922322</c:v>
                </c:pt>
                <c:pt idx="108">
                  <c:v>113.03187099651342</c:v>
                </c:pt>
                <c:pt idx="109">
                  <c:v>114.03215478796723</c:v>
                </c:pt>
                <c:pt idx="110">
                  <c:v>115.03244668774832</c:v>
                </c:pt>
                <c:pt idx="111">
                  <c:v>116.03273047920213</c:v>
                </c:pt>
                <c:pt idx="112">
                  <c:v>117.03301021649233</c:v>
                </c:pt>
                <c:pt idx="113">
                  <c:v>118.03328995378253</c:v>
                </c:pt>
                <c:pt idx="114">
                  <c:v>119.0335818535636</c:v>
                </c:pt>
                <c:pt idx="115">
                  <c:v>120.0338615908538</c:v>
                </c:pt>
                <c:pt idx="116">
                  <c:v>121.034141328144</c:v>
                </c:pt>
                <c:pt idx="117">
                  <c:v>122.0344372820887</c:v>
                </c:pt>
                <c:pt idx="118">
                  <c:v>123.0347170193789</c:v>
                </c:pt>
                <c:pt idx="119">
                  <c:v>124.03500486499635</c:v>
                </c:pt>
                <c:pt idx="120">
                  <c:v>125.0352927106138</c:v>
                </c:pt>
                <c:pt idx="121">
                  <c:v>126.035572447904</c:v>
                </c:pt>
                <c:pt idx="122">
                  <c:v>127.03586029352144</c:v>
                </c:pt>
                <c:pt idx="123">
                  <c:v>128.03614003081162</c:v>
                </c:pt>
              </c:numCache>
            </c:numRef>
          </c:xVal>
          <c:yVal>
            <c:numRef>
              <c:f>'Y Locations'!$I$9:$I$132</c:f>
              <c:numCache>
                <c:formatCode>General</c:formatCode>
                <c:ptCount val="124"/>
                <c:pt idx="0">
                  <c:v>-3.610962121209127E-2</c:v>
                </c:pt>
                <c:pt idx="1">
                  <c:v>-4.6419621212095308E-2</c:v>
                </c:pt>
                <c:pt idx="2">
                  <c:v>-3.4419621212094853E-2</c:v>
                </c:pt>
                <c:pt idx="3">
                  <c:v>-1.3619621212086486E-2</c:v>
                </c:pt>
                <c:pt idx="4">
                  <c:v>-2.8859621212092179E-2</c:v>
                </c:pt>
                <c:pt idx="5">
                  <c:v>-2.7739621212106158E-2</c:v>
                </c:pt>
                <c:pt idx="6">
                  <c:v>-3.1219621212102311E-2</c:v>
                </c:pt>
                <c:pt idx="7">
                  <c:v>-1.6659621212085085E-2</c:v>
                </c:pt>
                <c:pt idx="8">
                  <c:v>-2.201962121208112E-2</c:v>
                </c:pt>
                <c:pt idx="9">
                  <c:v>-2.1719621212099582E-2</c:v>
                </c:pt>
                <c:pt idx="10">
                  <c:v>-2.2539621212104066E-2</c:v>
                </c:pt>
                <c:pt idx="11">
                  <c:v>-7.8196212120928976E-3</c:v>
                </c:pt>
                <c:pt idx="12">
                  <c:v>-7.1196212120980817E-3</c:v>
                </c:pt>
                <c:pt idx="13">
                  <c:v>-3.9769621212087714E-2</c:v>
                </c:pt>
                <c:pt idx="14">
                  <c:v>3.3803787879094216E-3</c:v>
                </c:pt>
                <c:pt idx="15">
                  <c:v>-6.3196212120999462E-3</c:v>
                </c:pt>
                <c:pt idx="16">
                  <c:v>-2.761962121209649E-2</c:v>
                </c:pt>
                <c:pt idx="17">
                  <c:v>-1.2149621212103057E-2</c:v>
                </c:pt>
                <c:pt idx="18">
                  <c:v>-3.5119621212089669E-2</c:v>
                </c:pt>
                <c:pt idx="19">
                  <c:v>-2.2596212120902237E-3</c:v>
                </c:pt>
                <c:pt idx="20">
                  <c:v>-7.1719621212082529E-2</c:v>
                </c:pt>
                <c:pt idx="21">
                  <c:v>3.1780378787914287E-2</c:v>
                </c:pt>
                <c:pt idx="22">
                  <c:v>-4.3919621212097582E-2</c:v>
                </c:pt>
                <c:pt idx="23">
                  <c:v>2.3380378787891232E-2</c:v>
                </c:pt>
                <c:pt idx="24">
                  <c:v>-5.9019621212087259E-2</c:v>
                </c:pt>
                <c:pt idx="25">
                  <c:v>2.1840378787914005E-2</c:v>
                </c:pt>
                <c:pt idx="26">
                  <c:v>-7.1962121208457575E-4</c:v>
                </c:pt>
                <c:pt idx="27">
                  <c:v>1.1420378787903473E-2</c:v>
                </c:pt>
                <c:pt idx="28">
                  <c:v>-2.0819621212098127E-2</c:v>
                </c:pt>
                <c:pt idx="29">
                  <c:v>4.8380378787896916E-2</c:v>
                </c:pt>
                <c:pt idx="30">
                  <c:v>4.6180378787909149E-2</c:v>
                </c:pt>
                <c:pt idx="31">
                  <c:v>7.442037878789165E-2</c:v>
                </c:pt>
                <c:pt idx="32">
                  <c:v>7.4720378787901609E-2</c:v>
                </c:pt>
                <c:pt idx="33">
                  <c:v>5.262037878790693E-2</c:v>
                </c:pt>
                <c:pt idx="34">
                  <c:v>9.7780378787916788E-2</c:v>
                </c:pt>
                <c:pt idx="35">
                  <c:v>6.5780378787906102E-2</c:v>
                </c:pt>
                <c:pt idx="36">
                  <c:v>8.4220378787904338E-2</c:v>
                </c:pt>
                <c:pt idx="37">
                  <c:v>6.5720378787915479E-2</c:v>
                </c:pt>
                <c:pt idx="38">
                  <c:v>6.0220378787903428E-2</c:v>
                </c:pt>
                <c:pt idx="39">
                  <c:v>6.4780378787901327E-2</c:v>
                </c:pt>
                <c:pt idx="40">
                  <c:v>6.0860378787907621E-2</c:v>
                </c:pt>
                <c:pt idx="41">
                  <c:v>4.6780378787900645E-2</c:v>
                </c:pt>
                <c:pt idx="42">
                  <c:v>-6.6196212120814835E-3</c:v>
                </c:pt>
                <c:pt idx="43">
                  <c:v>-3.4019621212081574E-2</c:v>
                </c:pt>
                <c:pt idx="44">
                  <c:v>-2.5962121210909572E-4</c:v>
                </c:pt>
                <c:pt idx="45">
                  <c:v>-1.5219621212082757E-2</c:v>
                </c:pt>
                <c:pt idx="46">
                  <c:v>1.3560378787900618E-2</c:v>
                </c:pt>
                <c:pt idx="47">
                  <c:v>-1.7719621212108905E-2</c:v>
                </c:pt>
                <c:pt idx="48">
                  <c:v>-1.1619621212105358E-2</c:v>
                </c:pt>
                <c:pt idx="49">
                  <c:v>-3.2519621212088623E-2</c:v>
                </c:pt>
                <c:pt idx="50">
                  <c:v>-2.0079621212090615E-2</c:v>
                </c:pt>
                <c:pt idx="51">
                  <c:v>8.2203787879109314E-3</c:v>
                </c:pt>
                <c:pt idx="52">
                  <c:v>-3.49696212120989E-2</c:v>
                </c:pt>
                <c:pt idx="53">
                  <c:v>-2.9796212120913879E-3</c:v>
                </c:pt>
                <c:pt idx="54">
                  <c:v>-5.0819621212099264E-2</c:v>
                </c:pt>
                <c:pt idx="55">
                  <c:v>-3.39796212120973E-2</c:v>
                </c:pt>
                <c:pt idx="56">
                  <c:v>-1.4479621212103666E-2</c:v>
                </c:pt>
                <c:pt idx="57">
                  <c:v>-5.4579621212099028E-2</c:v>
                </c:pt>
                <c:pt idx="58">
                  <c:v>-3.6519621212107722E-2</c:v>
                </c:pt>
                <c:pt idx="59">
                  <c:v>-4.8519621212108177E-2</c:v>
                </c:pt>
                <c:pt idx="60">
                  <c:v>-5.6219621212107995E-2</c:v>
                </c:pt>
                <c:pt idx="61">
                  <c:v>-3.8879621212089432E-2</c:v>
                </c:pt>
                <c:pt idx="62">
                  <c:v>-4.2679621212101893E-2</c:v>
                </c:pt>
                <c:pt idx="63">
                  <c:v>-2.4519621212107268E-2</c:v>
                </c:pt>
                <c:pt idx="64">
                  <c:v>-1.7719621212108905E-2</c:v>
                </c:pt>
                <c:pt idx="65">
                  <c:v>-2.5479621212099346E-2</c:v>
                </c:pt>
                <c:pt idx="66">
                  <c:v>1.8080378787914242E-2</c:v>
                </c:pt>
                <c:pt idx="67">
                  <c:v>1.0620378787905338E-2</c:v>
                </c:pt>
                <c:pt idx="68">
                  <c:v>3.5520378787907703E-2</c:v>
                </c:pt>
                <c:pt idx="69">
                  <c:v>-2.9179621212108486E-2</c:v>
                </c:pt>
                <c:pt idx="70">
                  <c:v>-1.0419621212093944E-2</c:v>
                </c:pt>
                <c:pt idx="71">
                  <c:v>-1.8319621212100401E-2</c:v>
                </c:pt>
                <c:pt idx="72">
                  <c:v>3.0980378787916152E-2</c:v>
                </c:pt>
                <c:pt idx="73">
                  <c:v>1.3930378787904374E-2</c:v>
                </c:pt>
                <c:pt idx="74">
                  <c:v>2.246037878791185E-2</c:v>
                </c:pt>
                <c:pt idx="75">
                  <c:v>-2.7459621212102547E-2</c:v>
                </c:pt>
                <c:pt idx="76">
                  <c:v>1.1930378787894824E-2</c:v>
                </c:pt>
                <c:pt idx="77">
                  <c:v>9.5803787879162883E-3</c:v>
                </c:pt>
                <c:pt idx="78">
                  <c:v>5.8303787878912772E-3</c:v>
                </c:pt>
                <c:pt idx="79">
                  <c:v>3.2280378787902464E-2</c:v>
                </c:pt>
                <c:pt idx="80">
                  <c:v>7.9803787878915955E-3</c:v>
                </c:pt>
                <c:pt idx="81">
                  <c:v>1.8380378787895779E-2</c:v>
                </c:pt>
                <c:pt idx="82">
                  <c:v>3.8020378787905429E-2</c:v>
                </c:pt>
                <c:pt idx="83">
                  <c:v>7.2803787878967796E-3</c:v>
                </c:pt>
                <c:pt idx="84">
                  <c:v>2.0580378787911968E-2</c:v>
                </c:pt>
                <c:pt idx="85">
                  <c:v>6.8580378787913787E-2</c:v>
                </c:pt>
                <c:pt idx="86">
                  <c:v>3.3220378787916616E-2</c:v>
                </c:pt>
                <c:pt idx="87">
                  <c:v>6.7503787878990806E-3</c:v>
                </c:pt>
                <c:pt idx="88">
                  <c:v>4.5760378787917944E-2</c:v>
                </c:pt>
                <c:pt idx="89">
                  <c:v>4.4203787878984713E-3</c:v>
                </c:pt>
                <c:pt idx="90">
                  <c:v>6.0320378787906748E-2</c:v>
                </c:pt>
                <c:pt idx="91">
                  <c:v>6.2520378787894515E-2</c:v>
                </c:pt>
                <c:pt idx="92">
                  <c:v>3.1420378787913705E-2</c:v>
                </c:pt>
                <c:pt idx="93">
                  <c:v>2.6203787878955609E-3</c:v>
                </c:pt>
                <c:pt idx="94">
                  <c:v>2.8920378787915979E-2</c:v>
                </c:pt>
                <c:pt idx="95">
                  <c:v>-9.7196212120991277E-3</c:v>
                </c:pt>
                <c:pt idx="96">
                  <c:v>1.39203787879012E-2</c:v>
                </c:pt>
                <c:pt idx="97">
                  <c:v>-1.9119621212098536E-2</c:v>
                </c:pt>
                <c:pt idx="98">
                  <c:v>9.7803787878945059E-3</c:v>
                </c:pt>
                <c:pt idx="99">
                  <c:v>-5.6796212120957534E-3</c:v>
                </c:pt>
                <c:pt idx="100">
                  <c:v>-1.1479621212089341E-2</c:v>
                </c:pt>
                <c:pt idx="101">
                  <c:v>-2.9279621212083384E-2</c:v>
                </c:pt>
                <c:pt idx="102">
                  <c:v>-3.0196212121040844E-3</c:v>
                </c:pt>
                <c:pt idx="103">
                  <c:v>-3.6379621212091706E-2</c:v>
                </c:pt>
                <c:pt idx="104">
                  <c:v>-1.0196212120945347E-3</c:v>
                </c:pt>
                <c:pt idx="105">
                  <c:v>-1.4796212120984364E-3</c:v>
                </c:pt>
                <c:pt idx="106">
                  <c:v>-2.0279621212097254E-2</c:v>
                </c:pt>
                <c:pt idx="107">
                  <c:v>-6.1962121208125609E-4</c:v>
                </c:pt>
                <c:pt idx="108">
                  <c:v>-5.4796212120891141E-3</c:v>
                </c:pt>
                <c:pt idx="109">
                  <c:v>-4.2796212121061217E-3</c:v>
                </c:pt>
                <c:pt idx="110">
                  <c:v>-2.9019621212086122E-2</c:v>
                </c:pt>
                <c:pt idx="111">
                  <c:v>-2.4196212120841665E-3</c:v>
                </c:pt>
                <c:pt idx="112">
                  <c:v>2.3520378787907248E-2</c:v>
                </c:pt>
                <c:pt idx="113">
                  <c:v>4.220378787891832E-3</c:v>
                </c:pt>
                <c:pt idx="114">
                  <c:v>2.4803787879079664E-3</c:v>
                </c:pt>
                <c:pt idx="115">
                  <c:v>-6.3579621212085158E-2</c:v>
                </c:pt>
                <c:pt idx="116">
                  <c:v>-2.3479621212089796E-2</c:v>
                </c:pt>
                <c:pt idx="117">
                  <c:v>2.0378787894514971E-5</c:v>
                </c:pt>
                <c:pt idx="118">
                  <c:v>-3.377962121209066E-2</c:v>
                </c:pt>
                <c:pt idx="119">
                  <c:v>-3.1779621212081111E-2</c:v>
                </c:pt>
                <c:pt idx="120">
                  <c:v>-1.8719621212085258E-2</c:v>
                </c:pt>
                <c:pt idx="121">
                  <c:v>-3.5079621212105394E-2</c:v>
                </c:pt>
                <c:pt idx="122">
                  <c:v>-1.9479621212099119E-2</c:v>
                </c:pt>
                <c:pt idx="123">
                  <c:v>-6.1779621212082247E-2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F0-4F97-AECE-D231C2C6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257552"/>
        <c:axId val="1785258032"/>
      </c:scatterChart>
      <c:valAx>
        <c:axId val="178525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8032"/>
        <c:crossesAt val="-6.0000000000000012E-2"/>
        <c:crossBetween val="midCat"/>
      </c:valAx>
      <c:valAx>
        <c:axId val="17852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1.5625E-2"/>
              <c:y val="0.42938445682192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5.0011303008189412</c:v>
                </c:pt>
                <c:pt idx="1">
                  <c:v>6.0014157139382149</c:v>
                </c:pt>
                <c:pt idx="2">
                  <c:v>7.0016982891429498</c:v>
                </c:pt>
                <c:pt idx="3">
                  <c:v>8.0019841076785845</c:v>
                </c:pt>
                <c:pt idx="4">
                  <c:v>9.0022601962215187</c:v>
                </c:pt>
                <c:pt idx="5">
                  <c:v>10.002539528095355</c:v>
                </c:pt>
                <c:pt idx="6">
                  <c:v>11.002844401200033</c:v>
                </c:pt>
                <c:pt idx="7">
                  <c:v>12.003120489742965</c:v>
                </c:pt>
                <c:pt idx="8">
                  <c:v>13.003406308278603</c:v>
                </c:pt>
                <c:pt idx="9">
                  <c:v>14.003682396821535</c:v>
                </c:pt>
                <c:pt idx="10">
                  <c:v>15.003971458688072</c:v>
                </c:pt>
                <c:pt idx="11">
                  <c:v>16.004260115138244</c:v>
                </c:pt>
                <c:pt idx="12">
                  <c:v>17.004545933673882</c:v>
                </c:pt>
                <c:pt idx="13">
                  <c:v>18.004815535555014</c:v>
                </c:pt>
                <c:pt idx="14">
                  <c:v>19.005111084083353</c:v>
                </c:pt>
                <c:pt idx="15">
                  <c:v>20.005399740533527</c:v>
                </c:pt>
                <c:pt idx="16">
                  <c:v>21.005688802400066</c:v>
                </c:pt>
                <c:pt idx="17">
                  <c:v>22.005964890943002</c:v>
                </c:pt>
                <c:pt idx="18">
                  <c:v>23.006253547393172</c:v>
                </c:pt>
                <c:pt idx="19">
                  <c:v>24.006548690505145</c:v>
                </c:pt>
                <c:pt idx="20">
                  <c:v>25.006818697802643</c:v>
                </c:pt>
                <c:pt idx="21">
                  <c:v>26.007107759669182</c:v>
                </c:pt>
                <c:pt idx="22">
                  <c:v>27.007393172788454</c:v>
                </c:pt>
                <c:pt idx="23">
                  <c:v>28.007669261331387</c:v>
                </c:pt>
                <c:pt idx="24">
                  <c:v>29.007964809859725</c:v>
                </c:pt>
                <c:pt idx="25">
                  <c:v>30.008244141733559</c:v>
                </c:pt>
                <c:pt idx="26">
                  <c:v>31.008526716938295</c:v>
                </c:pt>
                <c:pt idx="27">
                  <c:v>32.008815373388472</c:v>
                </c:pt>
                <c:pt idx="28">
                  <c:v>33.009097948593208</c:v>
                </c:pt>
                <c:pt idx="29">
                  <c:v>34.009386605043375</c:v>
                </c:pt>
                <c:pt idx="30">
                  <c:v>35.009672423579012</c:v>
                </c:pt>
                <c:pt idx="31">
                  <c:v>36.009945674207415</c:v>
                </c:pt>
                <c:pt idx="32">
                  <c:v>37.010240817319385</c:v>
                </c:pt>
                <c:pt idx="33">
                  <c:v>38.010520149193219</c:v>
                </c:pt>
                <c:pt idx="34">
                  <c:v>39.010812048974294</c:v>
                </c:pt>
                <c:pt idx="35">
                  <c:v>40.01109462417903</c:v>
                </c:pt>
                <c:pt idx="36">
                  <c:v>41.011367469391061</c:v>
                </c:pt>
                <c:pt idx="37">
                  <c:v>42.011656936673965</c:v>
                </c:pt>
                <c:pt idx="38">
                  <c:v>43.011940728127783</c:v>
                </c:pt>
                <c:pt idx="39">
                  <c:v>44.012232627908858</c:v>
                </c:pt>
                <c:pt idx="40">
                  <c:v>45.012516419362676</c:v>
                </c:pt>
                <c:pt idx="41">
                  <c:v>46.01279210248925</c:v>
                </c:pt>
                <c:pt idx="42">
                  <c:v>47.013088056433951</c:v>
                </c:pt>
                <c:pt idx="43">
                  <c:v>48.013363739560525</c:v>
                </c:pt>
                <c:pt idx="44">
                  <c:v>49.013643476850717</c:v>
                </c:pt>
                <c:pt idx="45">
                  <c:v>50.013931322468167</c:v>
                </c:pt>
                <c:pt idx="46">
                  <c:v>51.014223222249242</c:v>
                </c:pt>
                <c:pt idx="47">
                  <c:v>52.014507013703067</c:v>
                </c:pt>
                <c:pt idx="48">
                  <c:v>53.01479485932051</c:v>
                </c:pt>
                <c:pt idx="49">
                  <c:v>54.015082704937967</c:v>
                </c:pt>
                <c:pt idx="50">
                  <c:v>55.015354333900909</c:v>
                </c:pt>
                <c:pt idx="51">
                  <c:v>56.015650287845617</c:v>
                </c:pt>
                <c:pt idx="52">
                  <c:v>57.015934079299441</c:v>
                </c:pt>
                <c:pt idx="53">
                  <c:v>58.016213816589627</c:v>
                </c:pt>
                <c:pt idx="54">
                  <c:v>59.016497608043451</c:v>
                </c:pt>
                <c:pt idx="55">
                  <c:v>60.016777345333651</c:v>
                </c:pt>
                <c:pt idx="56">
                  <c:v>61.017073299278358</c:v>
                </c:pt>
                <c:pt idx="57">
                  <c:v>62.017353036568544</c:v>
                </c:pt>
                <c:pt idx="58">
                  <c:v>63.017636828022368</c:v>
                </c:pt>
                <c:pt idx="59">
                  <c:v>64.0179206194762</c:v>
                </c:pt>
                <c:pt idx="60">
                  <c:v>65.01820846509365</c:v>
                </c:pt>
                <c:pt idx="61">
                  <c:v>66.01848414822021</c:v>
                </c:pt>
                <c:pt idx="62">
                  <c:v>67.01877199383766</c:v>
                </c:pt>
                <c:pt idx="63">
                  <c:v>68.019059839455124</c:v>
                </c:pt>
                <c:pt idx="64">
                  <c:v>69.019343630908949</c:v>
                </c:pt>
                <c:pt idx="65">
                  <c:v>70.019631476526385</c:v>
                </c:pt>
                <c:pt idx="66">
                  <c:v>71.019919322143835</c:v>
                </c:pt>
                <c:pt idx="67">
                  <c:v>72.020207167761285</c:v>
                </c:pt>
                <c:pt idx="68">
                  <c:v>73.020482850887859</c:v>
                </c:pt>
                <c:pt idx="69">
                  <c:v>74.020770696505309</c:v>
                </c:pt>
                <c:pt idx="70">
                  <c:v>75.021054487959134</c:v>
                </c:pt>
                <c:pt idx="71">
                  <c:v>76.021338279412959</c:v>
                </c:pt>
                <c:pt idx="72">
                  <c:v>77.021622070866783</c:v>
                </c:pt>
                <c:pt idx="73">
                  <c:v>78.021905862320594</c:v>
                </c:pt>
                <c:pt idx="74">
                  <c:v>79.022189653774419</c:v>
                </c:pt>
                <c:pt idx="75">
                  <c:v>80.022477499391869</c:v>
                </c:pt>
                <c:pt idx="76">
                  <c:v>81.022761290845693</c:v>
                </c:pt>
                <c:pt idx="77">
                  <c:v>82.023049136463143</c:v>
                </c:pt>
                <c:pt idx="78">
                  <c:v>83.023328873753343</c:v>
                </c:pt>
                <c:pt idx="79">
                  <c:v>84.023620773534404</c:v>
                </c:pt>
                <c:pt idx="80">
                  <c:v>85.023908619151868</c:v>
                </c:pt>
                <c:pt idx="81">
                  <c:v>86.024180248114803</c:v>
                </c:pt>
                <c:pt idx="82">
                  <c:v>87.024468093732253</c:v>
                </c:pt>
                <c:pt idx="83">
                  <c:v>88.024755939349703</c:v>
                </c:pt>
                <c:pt idx="84">
                  <c:v>89.025031622476277</c:v>
                </c:pt>
                <c:pt idx="85">
                  <c:v>90.025323522257338</c:v>
                </c:pt>
                <c:pt idx="86">
                  <c:v>91.025611367874816</c:v>
                </c:pt>
                <c:pt idx="87">
                  <c:v>92.025895159328627</c:v>
                </c:pt>
                <c:pt idx="88">
                  <c:v>93.026178950782437</c:v>
                </c:pt>
                <c:pt idx="89">
                  <c:v>94.026466796399902</c:v>
                </c:pt>
                <c:pt idx="90">
                  <c:v>95.026750587853712</c:v>
                </c:pt>
                <c:pt idx="91">
                  <c:v>96.027030325143912</c:v>
                </c:pt>
                <c:pt idx="92">
                  <c:v>97.027318170761362</c:v>
                </c:pt>
                <c:pt idx="93">
                  <c:v>98.027601962215201</c:v>
                </c:pt>
                <c:pt idx="94">
                  <c:v>99.027889807832651</c:v>
                </c:pt>
                <c:pt idx="95">
                  <c:v>100.02816954512285</c:v>
                </c:pt>
                <c:pt idx="96">
                  <c:v>101.02845333657666</c:v>
                </c:pt>
                <c:pt idx="97">
                  <c:v>102.02873712803049</c:v>
                </c:pt>
                <c:pt idx="98">
                  <c:v>103.02902497364794</c:v>
                </c:pt>
                <c:pt idx="99">
                  <c:v>104.02930876510175</c:v>
                </c:pt>
                <c:pt idx="100">
                  <c:v>105.02958850239195</c:v>
                </c:pt>
                <c:pt idx="101">
                  <c:v>106.02988040217303</c:v>
                </c:pt>
                <c:pt idx="102">
                  <c:v>107.03016013946323</c:v>
                </c:pt>
                <c:pt idx="103">
                  <c:v>108.0304520392443</c:v>
                </c:pt>
                <c:pt idx="104">
                  <c:v>109.03073583069813</c:v>
                </c:pt>
                <c:pt idx="105">
                  <c:v>110.03101962215194</c:v>
                </c:pt>
                <c:pt idx="106">
                  <c:v>111.03130341360577</c:v>
                </c:pt>
                <c:pt idx="107">
                  <c:v>112.03159125922322</c:v>
                </c:pt>
                <c:pt idx="108">
                  <c:v>113.03187099651342</c:v>
                </c:pt>
                <c:pt idx="109">
                  <c:v>114.03215478796723</c:v>
                </c:pt>
                <c:pt idx="110">
                  <c:v>115.03244668774832</c:v>
                </c:pt>
                <c:pt idx="111">
                  <c:v>116.03273047920213</c:v>
                </c:pt>
                <c:pt idx="112">
                  <c:v>117.03301021649233</c:v>
                </c:pt>
                <c:pt idx="113">
                  <c:v>118.03328995378253</c:v>
                </c:pt>
                <c:pt idx="114">
                  <c:v>119.0335818535636</c:v>
                </c:pt>
                <c:pt idx="115">
                  <c:v>120.0338615908538</c:v>
                </c:pt>
                <c:pt idx="116">
                  <c:v>121.034141328144</c:v>
                </c:pt>
                <c:pt idx="117">
                  <c:v>122.0344372820887</c:v>
                </c:pt>
                <c:pt idx="118">
                  <c:v>123.0347170193789</c:v>
                </c:pt>
                <c:pt idx="119">
                  <c:v>124.03500486499635</c:v>
                </c:pt>
                <c:pt idx="120">
                  <c:v>125.0352927106138</c:v>
                </c:pt>
                <c:pt idx="121">
                  <c:v>126.035572447904</c:v>
                </c:pt>
                <c:pt idx="122">
                  <c:v>127.03586029352144</c:v>
                </c:pt>
                <c:pt idx="123">
                  <c:v>128.03614003081162</c:v>
                </c:pt>
              </c:numCache>
            </c:numRef>
          </c:xVal>
          <c:yVal>
            <c:numRef>
              <c:f>'Y Locations'!$L$9:$L$132</c:f>
              <c:numCache>
                <c:formatCode>General</c:formatCode>
                <c:ptCount val="124"/>
                <c:pt idx="0">
                  <c:v>-0.76958999999999378</c:v>
                </c:pt>
                <c:pt idx="1">
                  <c:v>-0.88428999999999292</c:v>
                </c:pt>
                <c:pt idx="2">
                  <c:v>-0.8444899999999933</c:v>
                </c:pt>
                <c:pt idx="3">
                  <c:v>-0.81309000000000253</c:v>
                </c:pt>
                <c:pt idx="4">
                  <c:v>-0.80308999999999742</c:v>
                </c:pt>
                <c:pt idx="5">
                  <c:v>-0.75659000000000276</c:v>
                </c:pt>
                <c:pt idx="6">
                  <c:v>-0.70489000000000601</c:v>
                </c:pt>
                <c:pt idx="7">
                  <c:v>-0.68085000000000662</c:v>
                </c:pt>
                <c:pt idx="8">
                  <c:v>-0.71648999999999319</c:v>
                </c:pt>
                <c:pt idx="9">
                  <c:v>-0.54191000000000145</c:v>
                </c:pt>
                <c:pt idx="10">
                  <c:v>-0.78728999999999871</c:v>
                </c:pt>
                <c:pt idx="11">
                  <c:v>-0.74429000000000656</c:v>
                </c:pt>
                <c:pt idx="12">
                  <c:v>-0.74478000000000577</c:v>
                </c:pt>
                <c:pt idx="13">
                  <c:v>-0.71578999999999837</c:v>
                </c:pt>
                <c:pt idx="14">
                  <c:v>-0.73609000000000435</c:v>
                </c:pt>
                <c:pt idx="15">
                  <c:v>-0.76304000000000372</c:v>
                </c:pt>
                <c:pt idx="16">
                  <c:v>-0.78069000000000699</c:v>
                </c:pt>
                <c:pt idx="17">
                  <c:v>-0.51778000000000191</c:v>
                </c:pt>
                <c:pt idx="18">
                  <c:v>-0.81458000000000652</c:v>
                </c:pt>
                <c:pt idx="19">
                  <c:v>-0.70808999999999855</c:v>
                </c:pt>
                <c:pt idx="20">
                  <c:v>-0.78988999999999976</c:v>
                </c:pt>
                <c:pt idx="21">
                  <c:v>-0.80561000000000149</c:v>
                </c:pt>
                <c:pt idx="22">
                  <c:v>-0.72969999999999402</c:v>
                </c:pt>
                <c:pt idx="23">
                  <c:v>-0.97822999999999638</c:v>
                </c:pt>
                <c:pt idx="24">
                  <c:v>-0.81838999999999373</c:v>
                </c:pt>
                <c:pt idx="25">
                  <c:v>-0.83208999999999378</c:v>
                </c:pt>
                <c:pt idx="26">
                  <c:v>-0.94019000000000119</c:v>
                </c:pt>
                <c:pt idx="27">
                  <c:v>-0.82188999999999623</c:v>
                </c:pt>
                <c:pt idx="28">
                  <c:v>-0.61584000000000572</c:v>
                </c:pt>
                <c:pt idx="29">
                  <c:v>-0.85809000000000424</c:v>
                </c:pt>
                <c:pt idx="30">
                  <c:v>-0.7328899999999976</c:v>
                </c:pt>
                <c:pt idx="31">
                  <c:v>-0.6835399999999936</c:v>
                </c:pt>
                <c:pt idx="32">
                  <c:v>-0.69590999999999781</c:v>
                </c:pt>
                <c:pt idx="33">
                  <c:v>-0.82129000000000474</c:v>
                </c:pt>
                <c:pt idx="34">
                  <c:v>-0.7988900000000001</c:v>
                </c:pt>
                <c:pt idx="35">
                  <c:v>-0.7018900000000059</c:v>
                </c:pt>
                <c:pt idx="36">
                  <c:v>-0.94579000000000235</c:v>
                </c:pt>
                <c:pt idx="37">
                  <c:v>-0.76509000000000071</c:v>
                </c:pt>
                <c:pt idx="38">
                  <c:v>-0.69279000000000224</c:v>
                </c:pt>
                <c:pt idx="39">
                  <c:v>-0.82187999999999306</c:v>
                </c:pt>
                <c:pt idx="40">
                  <c:v>-0.77052000000000476</c:v>
                </c:pt>
                <c:pt idx="41">
                  <c:v>-0.78949000000000069</c:v>
                </c:pt>
                <c:pt idx="42">
                  <c:v>-0.73748999999999398</c:v>
                </c:pt>
                <c:pt idx="43">
                  <c:v>-0.69554999999999723</c:v>
                </c:pt>
                <c:pt idx="44">
                  <c:v>-0.82209000000000287</c:v>
                </c:pt>
                <c:pt idx="45">
                  <c:v>-0.71120999999999412</c:v>
                </c:pt>
                <c:pt idx="46">
                  <c:v>-0.81059999999999377</c:v>
                </c:pt>
                <c:pt idx="47">
                  <c:v>-0.80101000000000511</c:v>
                </c:pt>
                <c:pt idx="48">
                  <c:v>-0.7683099999999996</c:v>
                </c:pt>
                <c:pt idx="49">
                  <c:v>-0.78314000000000306</c:v>
                </c:pt>
                <c:pt idx="50">
                  <c:v>-0.61558999999999742</c:v>
                </c:pt>
                <c:pt idx="51">
                  <c:v>-0.73350999999999544</c:v>
                </c:pt>
                <c:pt idx="52">
                  <c:v>-0.84399000000000513</c:v>
                </c:pt>
                <c:pt idx="53">
                  <c:v>-0.73009000000000412</c:v>
                </c:pt>
                <c:pt idx="54">
                  <c:v>-0.80449000000000126</c:v>
                </c:pt>
                <c:pt idx="55">
                  <c:v>-0.71129000000000531</c:v>
                </c:pt>
                <c:pt idx="56">
                  <c:v>-0.70819000000000187</c:v>
                </c:pt>
                <c:pt idx="57">
                  <c:v>-0.69232999999999834</c:v>
                </c:pt>
                <c:pt idx="58">
                  <c:v>-0.73548999999999864</c:v>
                </c:pt>
                <c:pt idx="59">
                  <c:v>-0.64888999999999442</c:v>
                </c:pt>
                <c:pt idx="60">
                  <c:v>-0.74454000000000065</c:v>
                </c:pt>
                <c:pt idx="61">
                  <c:v>-0.7828399999999931</c:v>
                </c:pt>
                <c:pt idx="62">
                  <c:v>-0.73140999999999678</c:v>
                </c:pt>
                <c:pt idx="63">
                  <c:v>-0.83314000000000021</c:v>
                </c:pt>
                <c:pt idx="64">
                  <c:v>-0.80791000000000679</c:v>
                </c:pt>
                <c:pt idx="65">
                  <c:v>-0.72187999999999874</c:v>
                </c:pt>
                <c:pt idx="66">
                  <c:v>-0.76894000000000062</c:v>
                </c:pt>
                <c:pt idx="67">
                  <c:v>-0.8011900000000054</c:v>
                </c:pt>
                <c:pt idx="68">
                  <c:v>-0.76198999999999728</c:v>
                </c:pt>
                <c:pt idx="69">
                  <c:v>-0.63698999999999728</c:v>
                </c:pt>
                <c:pt idx="70">
                  <c:v>-0.81798999999999467</c:v>
                </c:pt>
                <c:pt idx="71">
                  <c:v>-0.64744000000000312</c:v>
                </c:pt>
                <c:pt idx="72">
                  <c:v>-0.19998999999999967</c:v>
                </c:pt>
                <c:pt idx="73">
                  <c:v>-0.60188999999999737</c:v>
                </c:pt>
                <c:pt idx="74">
                  <c:v>-0.74729000000000667</c:v>
                </c:pt>
                <c:pt idx="75">
                  <c:v>-0.72799000000000547</c:v>
                </c:pt>
                <c:pt idx="76">
                  <c:v>-0.78829000000000349</c:v>
                </c:pt>
                <c:pt idx="77">
                  <c:v>-0.9507899999999978</c:v>
                </c:pt>
                <c:pt idx="78">
                  <c:v>-0.69919000000000153</c:v>
                </c:pt>
                <c:pt idx="79">
                  <c:v>-0.71589000000000169</c:v>
                </c:pt>
                <c:pt idx="80">
                  <c:v>-0.77702999999999633</c:v>
                </c:pt>
                <c:pt idx="81">
                  <c:v>-0.74589000000000283</c:v>
                </c:pt>
                <c:pt idx="82">
                  <c:v>-0.76860999999999535</c:v>
                </c:pt>
                <c:pt idx="83">
                  <c:v>-0.70650000000000546</c:v>
                </c:pt>
                <c:pt idx="84">
                  <c:v>-0.68509000000000242</c:v>
                </c:pt>
                <c:pt idx="85">
                  <c:v>-0.66541999999999746</c:v>
                </c:pt>
                <c:pt idx="86">
                  <c:v>-0.74034000000000333</c:v>
                </c:pt>
                <c:pt idx="87">
                  <c:v>-0.80398999999999887</c:v>
                </c:pt>
                <c:pt idx="88">
                  <c:v>-0.68209000000000231</c:v>
                </c:pt>
                <c:pt idx="89">
                  <c:v>-0.67989000000000033</c:v>
                </c:pt>
                <c:pt idx="90">
                  <c:v>-0.7643900000000059</c:v>
                </c:pt>
                <c:pt idx="91">
                  <c:v>-0.7342000000000013</c:v>
                </c:pt>
                <c:pt idx="92">
                  <c:v>-0.68483999999999412</c:v>
                </c:pt>
                <c:pt idx="93">
                  <c:v>-0.78762000000000398</c:v>
                </c:pt>
                <c:pt idx="94">
                  <c:v>-0.81642999999999688</c:v>
                </c:pt>
                <c:pt idx="95">
                  <c:v>-0.7322900000000061</c:v>
                </c:pt>
                <c:pt idx="96">
                  <c:v>-0.72088999999999714</c:v>
                </c:pt>
                <c:pt idx="97">
                  <c:v>-0.72499000000000535</c:v>
                </c:pt>
                <c:pt idx="98">
                  <c:v>-0.76869000000000653</c:v>
                </c:pt>
                <c:pt idx="99">
                  <c:v>-0.72541999999999973</c:v>
                </c:pt>
                <c:pt idx="100">
                  <c:v>-0.68098999999999421</c:v>
                </c:pt>
                <c:pt idx="101">
                  <c:v>-0.75309000000000026</c:v>
                </c:pt>
                <c:pt idx="102">
                  <c:v>-0.8134900000000016</c:v>
                </c:pt>
                <c:pt idx="103">
                  <c:v>-0.73129000000000133</c:v>
                </c:pt>
                <c:pt idx="104">
                  <c:v>-0.65238999999999692</c:v>
                </c:pt>
                <c:pt idx="105">
                  <c:v>-0.71712999999999738</c:v>
                </c:pt>
                <c:pt idx="106">
                  <c:v>-0.63648999999999489</c:v>
                </c:pt>
                <c:pt idx="107">
                  <c:v>-0.68456999999999368</c:v>
                </c:pt>
                <c:pt idx="108">
                  <c:v>-0.64378999999999564</c:v>
                </c:pt>
                <c:pt idx="109">
                  <c:v>-0.67609000000000208</c:v>
                </c:pt>
                <c:pt idx="110">
                  <c:v>-0.78968999999999312</c:v>
                </c:pt>
                <c:pt idx="111">
                  <c:v>-0.74929000000000201</c:v>
                </c:pt>
                <c:pt idx="112">
                  <c:v>-0.73028999999999655</c:v>
                </c:pt>
                <c:pt idx="113">
                  <c:v>-0.72539000000000442</c:v>
                </c:pt>
                <c:pt idx="114">
                  <c:v>-0.66973000000000127</c:v>
                </c:pt>
                <c:pt idx="115">
                  <c:v>-0.70859000000000094</c:v>
                </c:pt>
                <c:pt idx="116">
                  <c:v>-0.62909000000000503</c:v>
                </c:pt>
                <c:pt idx="117">
                  <c:v>-0.71219000000000676</c:v>
                </c:pt>
                <c:pt idx="118">
                  <c:v>-0.75243000000000393</c:v>
                </c:pt>
                <c:pt idx="119">
                  <c:v>-0.67338999999999771</c:v>
                </c:pt>
                <c:pt idx="120">
                  <c:v>-0.59099000000000501</c:v>
                </c:pt>
                <c:pt idx="121">
                  <c:v>-0.71219000000000676</c:v>
                </c:pt>
                <c:pt idx="122">
                  <c:v>-0.54098999999999364</c:v>
                </c:pt>
                <c:pt idx="123">
                  <c:v>-0.67399000000000342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18-41F8-A0F0-65D2C6FD3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878160"/>
        <c:axId val="1826878640"/>
      </c:scatterChart>
      <c:valAx>
        <c:axId val="182687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640"/>
        <c:crossesAt val="-1.2"/>
        <c:crossBetween val="midCat"/>
      </c:valAx>
      <c:valAx>
        <c:axId val="18268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7.0017112624665527</c:v>
                </c:pt>
                <c:pt idx="4">
                  <c:v>8.0020064055785287</c:v>
                </c:pt>
                <c:pt idx="5">
                  <c:v>9.0022857374523628</c:v>
                </c:pt>
                <c:pt idx="6">
                  <c:v>10.00258088056434</c:v>
                </c:pt>
                <c:pt idx="7">
                  <c:v>11.002853725776374</c:v>
                </c:pt>
                <c:pt idx="8">
                  <c:v>12.003149274304709</c:v>
                </c:pt>
                <c:pt idx="9">
                  <c:v>13.003431444093083</c:v>
                </c:pt>
                <c:pt idx="10">
                  <c:v>14.00372699262142</c:v>
                </c:pt>
                <c:pt idx="11">
                  <c:v>15.004009162409794</c:v>
                </c:pt>
                <c:pt idx="12">
                  <c:v>16.004294980945431</c:v>
                </c:pt>
                <c:pt idx="13">
                  <c:v>17.004580799481065</c:v>
                </c:pt>
                <c:pt idx="14">
                  <c:v>18.004866212600341</c:v>
                </c:pt>
                <c:pt idx="15">
                  <c:v>19.005152031135975</c:v>
                </c:pt>
                <c:pt idx="16">
                  <c:v>20.005431363009809</c:v>
                </c:pt>
                <c:pt idx="17">
                  <c:v>21.005720424876344</c:v>
                </c:pt>
                <c:pt idx="18">
                  <c:v>22.006015567988328</c:v>
                </c:pt>
                <c:pt idx="19">
                  <c:v>23.006291656531257</c:v>
                </c:pt>
                <c:pt idx="20">
                  <c:v>24.006583556312336</c:v>
                </c:pt>
                <c:pt idx="21">
                  <c:v>25.00686937484797</c:v>
                </c:pt>
                <c:pt idx="22">
                  <c:v>26.007151950052705</c:v>
                </c:pt>
                <c:pt idx="23">
                  <c:v>27.007440606502879</c:v>
                </c:pt>
                <c:pt idx="24">
                  <c:v>28.007723181707615</c:v>
                </c:pt>
                <c:pt idx="25">
                  <c:v>29.008015486905052</c:v>
                </c:pt>
                <c:pt idx="26">
                  <c:v>30.008300900024327</c:v>
                </c:pt>
                <c:pt idx="27">
                  <c:v>31.008589961890866</c:v>
                </c:pt>
                <c:pt idx="28">
                  <c:v>32.0088757804265</c:v>
                </c:pt>
                <c:pt idx="29">
                  <c:v>33.009161193545772</c:v>
                </c:pt>
                <c:pt idx="30">
                  <c:v>34.009447012081409</c:v>
                </c:pt>
                <c:pt idx="31">
                  <c:v>35.009735668531583</c:v>
                </c:pt>
                <c:pt idx="32">
                  <c:v>36.010024730398122</c:v>
                </c:pt>
                <c:pt idx="33">
                  <c:v>37.010310548933752</c:v>
                </c:pt>
                <c:pt idx="34">
                  <c:v>38.010595962053031</c:v>
                </c:pt>
                <c:pt idx="35">
                  <c:v>39.010885023919563</c:v>
                </c:pt>
                <c:pt idx="36">
                  <c:v>40.011157869131601</c:v>
                </c:pt>
                <c:pt idx="37">
                  <c:v>41.011448552663587</c:v>
                </c:pt>
                <c:pt idx="38">
                  <c:v>42.011732344117412</c:v>
                </c:pt>
                <c:pt idx="39">
                  <c:v>43.01202424389848</c:v>
                </c:pt>
                <c:pt idx="40">
                  <c:v>44.012316143679556</c:v>
                </c:pt>
                <c:pt idx="41">
                  <c:v>45.012599935133373</c:v>
                </c:pt>
                <c:pt idx="42">
                  <c:v>46.012883726587198</c:v>
                </c:pt>
                <c:pt idx="43">
                  <c:v>47.013167518041023</c:v>
                </c:pt>
                <c:pt idx="44">
                  <c:v>48.013455363658473</c:v>
                </c:pt>
                <c:pt idx="45">
                  <c:v>49.013747263439555</c:v>
                </c:pt>
                <c:pt idx="46">
                  <c:v>50.014031054893373</c:v>
                </c:pt>
                <c:pt idx="47">
                  <c:v>51.014318900510823</c:v>
                </c:pt>
                <c:pt idx="48">
                  <c:v>52.014602691964647</c:v>
                </c:pt>
                <c:pt idx="49">
                  <c:v>53.014882429254847</c:v>
                </c:pt>
                <c:pt idx="50">
                  <c:v>54.015174329035915</c:v>
                </c:pt>
                <c:pt idx="51">
                  <c:v>55.015462174653365</c:v>
                </c:pt>
                <c:pt idx="52">
                  <c:v>56.015750020270815</c:v>
                </c:pt>
                <c:pt idx="53">
                  <c:v>57.01603381172464</c:v>
                </c:pt>
                <c:pt idx="54">
                  <c:v>58.016321657342083</c:v>
                </c:pt>
                <c:pt idx="55">
                  <c:v>59.016601394632282</c:v>
                </c:pt>
                <c:pt idx="56">
                  <c:v>60.016893294413357</c:v>
                </c:pt>
                <c:pt idx="57">
                  <c:v>61.017181140030807</c:v>
                </c:pt>
                <c:pt idx="58">
                  <c:v>62.017477093975515</c:v>
                </c:pt>
                <c:pt idx="59">
                  <c:v>63.01774872293845</c:v>
                </c:pt>
                <c:pt idx="60">
                  <c:v>64.018040622719525</c:v>
                </c:pt>
                <c:pt idx="61">
                  <c:v>65.018328468336989</c:v>
                </c:pt>
                <c:pt idx="62">
                  <c:v>66.0186122597908</c:v>
                </c:pt>
                <c:pt idx="63">
                  <c:v>67.01890010540825</c:v>
                </c:pt>
                <c:pt idx="64">
                  <c:v>68.0191879510257</c:v>
                </c:pt>
                <c:pt idx="65">
                  <c:v>69.019467688315899</c:v>
                </c:pt>
                <c:pt idx="66">
                  <c:v>70.0197636422606</c:v>
                </c:pt>
                <c:pt idx="67">
                  <c:v>71.020039325387174</c:v>
                </c:pt>
                <c:pt idx="68">
                  <c:v>72.020331225168249</c:v>
                </c:pt>
                <c:pt idx="69">
                  <c:v>73.020615016622074</c:v>
                </c:pt>
                <c:pt idx="70">
                  <c:v>74.02090286223951</c:v>
                </c:pt>
                <c:pt idx="71">
                  <c:v>75.021182599529709</c:v>
                </c:pt>
                <c:pt idx="72">
                  <c:v>76.021474499310784</c:v>
                </c:pt>
                <c:pt idx="73">
                  <c:v>77.021758290764609</c:v>
                </c:pt>
                <c:pt idx="74">
                  <c:v>78.022050190545684</c:v>
                </c:pt>
                <c:pt idx="75">
                  <c:v>79.022338036163134</c:v>
                </c:pt>
                <c:pt idx="76">
                  <c:v>80.022621827616959</c:v>
                </c:pt>
                <c:pt idx="77">
                  <c:v>81.022909673234409</c:v>
                </c:pt>
                <c:pt idx="78">
                  <c:v>82.023197518851859</c:v>
                </c:pt>
                <c:pt idx="79">
                  <c:v>83.023477256142044</c:v>
                </c:pt>
                <c:pt idx="80">
                  <c:v>84.023769155923134</c:v>
                </c:pt>
                <c:pt idx="81">
                  <c:v>85.024057001540584</c:v>
                </c:pt>
                <c:pt idx="82">
                  <c:v>86.024340792994394</c:v>
                </c:pt>
                <c:pt idx="83">
                  <c:v>87.024628638611844</c:v>
                </c:pt>
                <c:pt idx="84">
                  <c:v>88.024920538392919</c:v>
                </c:pt>
                <c:pt idx="85">
                  <c:v>89.025200275683119</c:v>
                </c:pt>
                <c:pt idx="86">
                  <c:v>90.025488121300569</c:v>
                </c:pt>
                <c:pt idx="87">
                  <c:v>91.025775966918019</c:v>
                </c:pt>
                <c:pt idx="88">
                  <c:v>92.026055704208218</c:v>
                </c:pt>
                <c:pt idx="89">
                  <c:v>93.026351658152919</c:v>
                </c:pt>
                <c:pt idx="90">
                  <c:v>94.026635449606744</c:v>
                </c:pt>
                <c:pt idx="91">
                  <c:v>95.026915186896943</c:v>
                </c:pt>
                <c:pt idx="92">
                  <c:v>96.027207086678004</c:v>
                </c:pt>
                <c:pt idx="93">
                  <c:v>97.027486823968204</c:v>
                </c:pt>
                <c:pt idx="94">
                  <c:v>98.027778723749293</c:v>
                </c:pt>
                <c:pt idx="95">
                  <c:v>99.028062515203104</c:v>
                </c:pt>
                <c:pt idx="96">
                  <c:v>100.02834630665694</c:v>
                </c:pt>
                <c:pt idx="97">
                  <c:v>101.028638206438</c:v>
                </c:pt>
                <c:pt idx="98">
                  <c:v>102.02892605205545</c:v>
                </c:pt>
                <c:pt idx="99">
                  <c:v>103.02920984350928</c:v>
                </c:pt>
                <c:pt idx="100">
                  <c:v>104.02949363496309</c:v>
                </c:pt>
                <c:pt idx="101">
                  <c:v>105.02978148058054</c:v>
                </c:pt>
                <c:pt idx="102">
                  <c:v>106.03006527203438</c:v>
                </c:pt>
                <c:pt idx="103">
                  <c:v>107.03035717181545</c:v>
                </c:pt>
                <c:pt idx="104">
                  <c:v>108.03064096326928</c:v>
                </c:pt>
                <c:pt idx="105">
                  <c:v>109.03092880888671</c:v>
                </c:pt>
                <c:pt idx="106">
                  <c:v>110.03121665450416</c:v>
                </c:pt>
                <c:pt idx="107">
                  <c:v>111.03150450012161</c:v>
                </c:pt>
                <c:pt idx="108">
                  <c:v>112.03178829157545</c:v>
                </c:pt>
                <c:pt idx="109">
                  <c:v>113.0320761371929</c:v>
                </c:pt>
                <c:pt idx="110">
                  <c:v>114.03236398281034</c:v>
                </c:pt>
                <c:pt idx="111">
                  <c:v>115.03264777426416</c:v>
                </c:pt>
                <c:pt idx="112">
                  <c:v>116.03293967404524</c:v>
                </c:pt>
                <c:pt idx="113">
                  <c:v>117.03321941133544</c:v>
                </c:pt>
                <c:pt idx="114">
                  <c:v>118.03350725695289</c:v>
                </c:pt>
                <c:pt idx="115">
                  <c:v>119.03379915673396</c:v>
                </c:pt>
                <c:pt idx="116">
                  <c:v>120.03407889402415</c:v>
                </c:pt>
                <c:pt idx="117">
                  <c:v>121.03436673964161</c:v>
                </c:pt>
                <c:pt idx="118">
                  <c:v>122.03465458525906</c:v>
                </c:pt>
                <c:pt idx="119">
                  <c:v>123.03494243087651</c:v>
                </c:pt>
                <c:pt idx="120">
                  <c:v>124.03522622233032</c:v>
                </c:pt>
                <c:pt idx="121">
                  <c:v>125.03551406794777</c:v>
                </c:pt>
                <c:pt idx="122">
                  <c:v>126.03579785940161</c:v>
                </c:pt>
                <c:pt idx="123">
                  <c:v>127.03608570501905</c:v>
                </c:pt>
              </c:numCache>
            </c:numRef>
          </c:xVal>
          <c:yVal>
            <c:numRef>
              <c:f>'Y Locations'!$I$9:$I$132</c:f>
              <c:numCache>
                <c:formatCode>General</c:formatCode>
                <c:ptCount val="124"/>
                <c:pt idx="0">
                  <c:v>-6.6065909090582409E-3</c:v>
                </c:pt>
                <c:pt idx="1">
                  <c:v>-3.0065909090524201E-3</c:v>
                </c:pt>
                <c:pt idx="2">
                  <c:v>1.5773409090968471E-2</c:v>
                </c:pt>
                <c:pt idx="3">
                  <c:v>-7.0365909090526202E-3</c:v>
                </c:pt>
                <c:pt idx="4">
                  <c:v>-2.2806590909056013E-2</c:v>
                </c:pt>
                <c:pt idx="5">
                  <c:v>-2.3806590909032366E-2</c:v>
                </c:pt>
                <c:pt idx="6">
                  <c:v>-2.3906590909035685E-2</c:v>
                </c:pt>
                <c:pt idx="7">
                  <c:v>-9.0465909090369223E-3</c:v>
                </c:pt>
                <c:pt idx="8">
                  <c:v>-1.4346590909042334E-2</c:v>
                </c:pt>
                <c:pt idx="9">
                  <c:v>-1.7306590909043962E-2</c:v>
                </c:pt>
                <c:pt idx="10">
                  <c:v>-1.2406590909051829E-2</c:v>
                </c:pt>
                <c:pt idx="11">
                  <c:v>-1.3659090905093763E-4</c:v>
                </c:pt>
                <c:pt idx="12">
                  <c:v>2.5340909095916686E-4</c:v>
                </c:pt>
                <c:pt idx="13">
                  <c:v>-9.1065909090559671E-3</c:v>
                </c:pt>
                <c:pt idx="14">
                  <c:v>9.5934090909679526E-3</c:v>
                </c:pt>
                <c:pt idx="15">
                  <c:v>-1.0065909090428704E-3</c:v>
                </c:pt>
                <c:pt idx="16">
                  <c:v>-2.3706590909057468E-2</c:v>
                </c:pt>
                <c:pt idx="17">
                  <c:v>-2.8065909090457808E-3</c:v>
                </c:pt>
                <c:pt idx="18">
                  <c:v>-2.4516590909058777E-2</c:v>
                </c:pt>
                <c:pt idx="19">
                  <c:v>4.7634090909411952E-3</c:v>
                </c:pt>
                <c:pt idx="20">
                  <c:v>-6.0659090905801349E-4</c:v>
                </c:pt>
                <c:pt idx="21">
                  <c:v>-1.8706590909033594E-2</c:v>
                </c:pt>
                <c:pt idx="22">
                  <c:v>-3.0065909090524201E-3</c:v>
                </c:pt>
                <c:pt idx="23">
                  <c:v>2.2393409090966543E-2</c:v>
                </c:pt>
                <c:pt idx="24">
                  <c:v>-1.0706590909052238E-2</c:v>
                </c:pt>
                <c:pt idx="25">
                  <c:v>8.9340909096335963E-4</c:v>
                </c:pt>
                <c:pt idx="26">
                  <c:v>3.9934090909525821E-3</c:v>
                </c:pt>
                <c:pt idx="27">
                  <c:v>1.927340909094255E-2</c:v>
                </c:pt>
                <c:pt idx="28">
                  <c:v>-1.6706590909052466E-2</c:v>
                </c:pt>
                <c:pt idx="29">
                  <c:v>8.4634090909503357E-3</c:v>
                </c:pt>
                <c:pt idx="30">
                  <c:v>-5.5065909090501464E-3</c:v>
                </c:pt>
                <c:pt idx="31">
                  <c:v>6.9634090909573843E-3</c:v>
                </c:pt>
                <c:pt idx="32">
                  <c:v>6.4934090909503084E-3</c:v>
                </c:pt>
                <c:pt idx="33">
                  <c:v>-1.1806590909031911E-2</c:v>
                </c:pt>
                <c:pt idx="34">
                  <c:v>5.3934090909422139E-3</c:v>
                </c:pt>
                <c:pt idx="35">
                  <c:v>9.3409090965224095E-5</c:v>
                </c:pt>
                <c:pt idx="36">
                  <c:v>3.0734090909447787E-3</c:v>
                </c:pt>
                <c:pt idx="37">
                  <c:v>-2.1806590909051238E-2</c:v>
                </c:pt>
                <c:pt idx="38">
                  <c:v>-1.406590909056149E-3</c:v>
                </c:pt>
                <c:pt idx="39">
                  <c:v>1.6083409090953182E-2</c:v>
                </c:pt>
                <c:pt idx="40">
                  <c:v>3.5434090909518545E-3</c:v>
                </c:pt>
                <c:pt idx="41">
                  <c:v>-1.8065909090410059E-3</c:v>
                </c:pt>
                <c:pt idx="42">
                  <c:v>-1.6065909090343666E-3</c:v>
                </c:pt>
                <c:pt idx="43">
                  <c:v>-2.120659090903132E-2</c:v>
                </c:pt>
                <c:pt idx="44">
                  <c:v>6.7934090909602673E-3</c:v>
                </c:pt>
                <c:pt idx="45">
                  <c:v>-3.3065909090339574E-3</c:v>
                </c:pt>
                <c:pt idx="46">
                  <c:v>1.6193409090959676E-2</c:v>
                </c:pt>
                <c:pt idx="47">
                  <c:v>-5.0065909090335481E-3</c:v>
                </c:pt>
                <c:pt idx="48">
                  <c:v>-2.6065909090391415E-3</c:v>
                </c:pt>
                <c:pt idx="49">
                  <c:v>-2.1836590909032338E-2</c:v>
                </c:pt>
                <c:pt idx="50">
                  <c:v>-9.1365909090370678E-3</c:v>
                </c:pt>
                <c:pt idx="51">
                  <c:v>1.9943409090956266E-2</c:v>
                </c:pt>
                <c:pt idx="52">
                  <c:v>-1.2406590909051829E-2</c:v>
                </c:pt>
                <c:pt idx="53">
                  <c:v>7.8934090909683619E-3</c:v>
                </c:pt>
                <c:pt idx="54">
                  <c:v>-1.4506590909036277E-2</c:v>
                </c:pt>
                <c:pt idx="55">
                  <c:v>2.4853409090951573E-2</c:v>
                </c:pt>
                <c:pt idx="56">
                  <c:v>-6.546590909039196E-3</c:v>
                </c:pt>
                <c:pt idx="57">
                  <c:v>-1.6536590909055349E-2</c:v>
                </c:pt>
                <c:pt idx="58">
                  <c:v>1.7493409090945988E-2</c:v>
                </c:pt>
                <c:pt idx="59">
                  <c:v>-1.0659090904141522E-4</c:v>
                </c:pt>
                <c:pt idx="60">
                  <c:v>-1.0406590909042279E-2</c:v>
                </c:pt>
                <c:pt idx="61">
                  <c:v>1.8143409090953355E-2</c:v>
                </c:pt>
                <c:pt idx="62">
                  <c:v>-1.390659090904478E-2</c:v>
                </c:pt>
                <c:pt idx="63">
                  <c:v>-5.2365909090497098E-3</c:v>
                </c:pt>
                <c:pt idx="64">
                  <c:v>-4.7065909090520108E-3</c:v>
                </c:pt>
                <c:pt idx="65">
                  <c:v>-1.7306590909043962E-2</c:v>
                </c:pt>
                <c:pt idx="66">
                  <c:v>8.4634090909503357E-3</c:v>
                </c:pt>
                <c:pt idx="67">
                  <c:v>1.6293409090962996E-2</c:v>
                </c:pt>
                <c:pt idx="68">
                  <c:v>2.0393409090956993E-2</c:v>
                </c:pt>
                <c:pt idx="69">
                  <c:v>-5.9465909090476998E-3</c:v>
                </c:pt>
                <c:pt idx="70">
                  <c:v>-1.406590909056149E-3</c:v>
                </c:pt>
                <c:pt idx="71">
                  <c:v>-1.030659090903896E-2</c:v>
                </c:pt>
                <c:pt idx="72">
                  <c:v>4.2634090909530187E-3</c:v>
                </c:pt>
                <c:pt idx="73">
                  <c:v>2.6393409090957221E-2</c:v>
                </c:pt>
                <c:pt idx="74">
                  <c:v>1.5893409090949717E-2</c:v>
                </c:pt>
                <c:pt idx="75">
                  <c:v>-1.7306590909043962E-2</c:v>
                </c:pt>
                <c:pt idx="76">
                  <c:v>-4.0065909090571949E-3</c:v>
                </c:pt>
                <c:pt idx="77">
                  <c:v>1.5193409090954901E-2</c:v>
                </c:pt>
                <c:pt idx="78">
                  <c:v>-5.2165909090433615E-3</c:v>
                </c:pt>
                <c:pt idx="79">
                  <c:v>-2.2065909090542846E-3</c:v>
                </c:pt>
                <c:pt idx="80">
                  <c:v>-1.7065909090376863E-3</c:v>
                </c:pt>
                <c:pt idx="81">
                  <c:v>9.193409090954674E-3</c:v>
                </c:pt>
                <c:pt idx="82">
                  <c:v>-2.7565909090583318E-3</c:v>
                </c:pt>
                <c:pt idx="83">
                  <c:v>1.0093409090956129E-2</c:v>
                </c:pt>
                <c:pt idx="84">
                  <c:v>1.1193409090964224E-2</c:v>
                </c:pt>
                <c:pt idx="85">
                  <c:v>2.5934090909629504E-3</c:v>
                </c:pt>
                <c:pt idx="86">
                  <c:v>1.2934090909482165E-3</c:v>
                </c:pt>
                <c:pt idx="87">
                  <c:v>1.0793409090950945E-2</c:v>
                </c:pt>
                <c:pt idx="88">
                  <c:v>-2.5565909090516925E-3</c:v>
                </c:pt>
                <c:pt idx="89">
                  <c:v>1.5793409090946398E-2</c:v>
                </c:pt>
                <c:pt idx="90">
                  <c:v>-4.4065909090420519E-3</c:v>
                </c:pt>
                <c:pt idx="91">
                  <c:v>-4.8065909090553305E-3</c:v>
                </c:pt>
                <c:pt idx="92">
                  <c:v>4.6534090909631232E-3</c:v>
                </c:pt>
                <c:pt idx="93">
                  <c:v>4.3434090909499901E-3</c:v>
                </c:pt>
                <c:pt idx="94">
                  <c:v>2.1553409090955711E-2</c:v>
                </c:pt>
                <c:pt idx="95">
                  <c:v>5.173409090957648E-3</c:v>
                </c:pt>
                <c:pt idx="96">
                  <c:v>2.3593409090949535E-2</c:v>
                </c:pt>
                <c:pt idx="97">
                  <c:v>-3.6465909090566129E-3</c:v>
                </c:pt>
                <c:pt idx="98">
                  <c:v>2.1893409090949945E-2</c:v>
                </c:pt>
                <c:pt idx="99">
                  <c:v>1.0793409090950945E-2</c:v>
                </c:pt>
                <c:pt idx="100">
                  <c:v>-2.2065909090542846E-3</c:v>
                </c:pt>
                <c:pt idx="101">
                  <c:v>-1.4836590909055758E-2</c:v>
                </c:pt>
                <c:pt idx="102">
                  <c:v>1.0683409090944451E-2</c:v>
                </c:pt>
                <c:pt idx="103">
                  <c:v>-5.2065909090401874E-3</c:v>
                </c:pt>
                <c:pt idx="104">
                  <c:v>1.2073409090959331E-2</c:v>
                </c:pt>
                <c:pt idx="105">
                  <c:v>1.4293409090953446E-2</c:v>
                </c:pt>
                <c:pt idx="106">
                  <c:v>-7.5365909090407968E-3</c:v>
                </c:pt>
                <c:pt idx="107">
                  <c:v>1.4943409090960813E-2</c:v>
                </c:pt>
                <c:pt idx="108">
                  <c:v>7.9934090909432598E-3</c:v>
                </c:pt>
                <c:pt idx="109">
                  <c:v>1.16934090909524E-2</c:v>
                </c:pt>
                <c:pt idx="110">
                  <c:v>-1.4036590909057622E-2</c:v>
                </c:pt>
                <c:pt idx="111">
                  <c:v>1.2763409090950972E-2</c:v>
                </c:pt>
                <c:pt idx="112">
                  <c:v>3.1934090909544466E-3</c:v>
                </c:pt>
                <c:pt idx="113">
                  <c:v>1.9443409090968089E-2</c:v>
                </c:pt>
                <c:pt idx="114">
                  <c:v>7.1934090909451243E-3</c:v>
                </c:pt>
                <c:pt idx="115">
                  <c:v>-6.9265909090461264E-3</c:v>
                </c:pt>
                <c:pt idx="116">
                  <c:v>-4.0465909090414698E-3</c:v>
                </c:pt>
                <c:pt idx="117">
                  <c:v>1.2843409090947944E-2</c:v>
                </c:pt>
                <c:pt idx="118">
                  <c:v>-4.5065909090453715E-3</c:v>
                </c:pt>
                <c:pt idx="119">
                  <c:v>-1.6436590909052029E-2</c:v>
                </c:pt>
                <c:pt idx="120">
                  <c:v>-1.4046590909032375E-2</c:v>
                </c:pt>
                <c:pt idx="121">
                  <c:v>4.9340909095008101E-4</c:v>
                </c:pt>
                <c:pt idx="122">
                  <c:v>-1.3456590909044053E-2</c:v>
                </c:pt>
                <c:pt idx="123">
                  <c:v>6.4340909096927135E-4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E5-4635-ACE0-2C19C8072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257552"/>
        <c:axId val="1785258032"/>
      </c:scatterChart>
      <c:valAx>
        <c:axId val="178525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</a:t>
                </a:r>
                <a:r>
                  <a:rPr lang="en-US" baseline="0" dirty="0"/>
                  <a:t> #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8032"/>
        <c:crossesAt val="-5.000000000000001E-2"/>
        <c:crossBetween val="midCat"/>
      </c:valAx>
      <c:valAx>
        <c:axId val="1785258032"/>
        <c:scaling>
          <c:orientation val="minMax"/>
          <c:max val="5.000000000000001E-2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1.7394524012090337E-2"/>
              <c:y val="0.41633666825726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7.0017112624665527</c:v>
                </c:pt>
                <c:pt idx="4">
                  <c:v>8.0020064055785287</c:v>
                </c:pt>
                <c:pt idx="5">
                  <c:v>9.0022857374523628</c:v>
                </c:pt>
                <c:pt idx="6">
                  <c:v>10.00258088056434</c:v>
                </c:pt>
                <c:pt idx="7">
                  <c:v>11.002853725776374</c:v>
                </c:pt>
                <c:pt idx="8">
                  <c:v>12.003149274304709</c:v>
                </c:pt>
                <c:pt idx="9">
                  <c:v>13.003431444093083</c:v>
                </c:pt>
                <c:pt idx="10">
                  <c:v>14.00372699262142</c:v>
                </c:pt>
                <c:pt idx="11">
                  <c:v>15.004009162409794</c:v>
                </c:pt>
                <c:pt idx="12">
                  <c:v>16.004294980945431</c:v>
                </c:pt>
                <c:pt idx="13">
                  <c:v>17.004580799481065</c:v>
                </c:pt>
                <c:pt idx="14">
                  <c:v>18.004866212600341</c:v>
                </c:pt>
                <c:pt idx="15">
                  <c:v>19.005152031135975</c:v>
                </c:pt>
                <c:pt idx="16">
                  <c:v>20.005431363009809</c:v>
                </c:pt>
                <c:pt idx="17">
                  <c:v>21.005720424876344</c:v>
                </c:pt>
                <c:pt idx="18">
                  <c:v>22.006015567988328</c:v>
                </c:pt>
                <c:pt idx="19">
                  <c:v>23.006291656531257</c:v>
                </c:pt>
                <c:pt idx="20">
                  <c:v>24.006583556312336</c:v>
                </c:pt>
                <c:pt idx="21">
                  <c:v>25.00686937484797</c:v>
                </c:pt>
                <c:pt idx="22">
                  <c:v>26.007151950052705</c:v>
                </c:pt>
                <c:pt idx="23">
                  <c:v>27.007440606502879</c:v>
                </c:pt>
                <c:pt idx="24">
                  <c:v>28.007723181707615</c:v>
                </c:pt>
                <c:pt idx="25">
                  <c:v>29.008015486905052</c:v>
                </c:pt>
                <c:pt idx="26">
                  <c:v>30.008300900024327</c:v>
                </c:pt>
                <c:pt idx="27">
                  <c:v>31.008589961890866</c:v>
                </c:pt>
                <c:pt idx="28">
                  <c:v>32.0088757804265</c:v>
                </c:pt>
                <c:pt idx="29">
                  <c:v>33.009161193545772</c:v>
                </c:pt>
                <c:pt idx="30">
                  <c:v>34.009447012081409</c:v>
                </c:pt>
                <c:pt idx="31">
                  <c:v>35.009735668531583</c:v>
                </c:pt>
                <c:pt idx="32">
                  <c:v>36.010024730398122</c:v>
                </c:pt>
                <c:pt idx="33">
                  <c:v>37.010310548933752</c:v>
                </c:pt>
                <c:pt idx="34">
                  <c:v>38.010595962053031</c:v>
                </c:pt>
                <c:pt idx="35">
                  <c:v>39.010885023919563</c:v>
                </c:pt>
                <c:pt idx="36">
                  <c:v>40.011157869131601</c:v>
                </c:pt>
                <c:pt idx="37">
                  <c:v>41.011448552663587</c:v>
                </c:pt>
                <c:pt idx="38">
                  <c:v>42.011732344117412</c:v>
                </c:pt>
                <c:pt idx="39">
                  <c:v>43.01202424389848</c:v>
                </c:pt>
                <c:pt idx="40">
                  <c:v>44.012316143679556</c:v>
                </c:pt>
                <c:pt idx="41">
                  <c:v>45.012599935133373</c:v>
                </c:pt>
                <c:pt idx="42">
                  <c:v>46.012883726587198</c:v>
                </c:pt>
                <c:pt idx="43">
                  <c:v>47.013167518041023</c:v>
                </c:pt>
                <c:pt idx="44">
                  <c:v>48.013455363658473</c:v>
                </c:pt>
                <c:pt idx="45">
                  <c:v>49.013747263439555</c:v>
                </c:pt>
                <c:pt idx="46">
                  <c:v>50.014031054893373</c:v>
                </c:pt>
                <c:pt idx="47">
                  <c:v>51.014318900510823</c:v>
                </c:pt>
                <c:pt idx="48">
                  <c:v>52.014602691964647</c:v>
                </c:pt>
                <c:pt idx="49">
                  <c:v>53.014882429254847</c:v>
                </c:pt>
                <c:pt idx="50">
                  <c:v>54.015174329035915</c:v>
                </c:pt>
                <c:pt idx="51">
                  <c:v>55.015462174653365</c:v>
                </c:pt>
                <c:pt idx="52">
                  <c:v>56.015750020270815</c:v>
                </c:pt>
                <c:pt idx="53">
                  <c:v>57.01603381172464</c:v>
                </c:pt>
                <c:pt idx="54">
                  <c:v>58.016321657342083</c:v>
                </c:pt>
                <c:pt idx="55">
                  <c:v>59.016601394632282</c:v>
                </c:pt>
                <c:pt idx="56">
                  <c:v>60.016893294413357</c:v>
                </c:pt>
                <c:pt idx="57">
                  <c:v>61.017181140030807</c:v>
                </c:pt>
                <c:pt idx="58">
                  <c:v>62.017477093975515</c:v>
                </c:pt>
                <c:pt idx="59">
                  <c:v>63.01774872293845</c:v>
                </c:pt>
                <c:pt idx="60">
                  <c:v>64.018040622719525</c:v>
                </c:pt>
                <c:pt idx="61">
                  <c:v>65.018328468336989</c:v>
                </c:pt>
                <c:pt idx="62">
                  <c:v>66.0186122597908</c:v>
                </c:pt>
                <c:pt idx="63">
                  <c:v>67.01890010540825</c:v>
                </c:pt>
                <c:pt idx="64">
                  <c:v>68.0191879510257</c:v>
                </c:pt>
                <c:pt idx="65">
                  <c:v>69.019467688315899</c:v>
                </c:pt>
                <c:pt idx="66">
                  <c:v>70.0197636422606</c:v>
                </c:pt>
                <c:pt idx="67">
                  <c:v>71.020039325387174</c:v>
                </c:pt>
                <c:pt idx="68">
                  <c:v>72.020331225168249</c:v>
                </c:pt>
                <c:pt idx="69">
                  <c:v>73.020615016622074</c:v>
                </c:pt>
                <c:pt idx="70">
                  <c:v>74.02090286223951</c:v>
                </c:pt>
                <c:pt idx="71">
                  <c:v>75.021182599529709</c:v>
                </c:pt>
                <c:pt idx="72">
                  <c:v>76.021474499310784</c:v>
                </c:pt>
                <c:pt idx="73">
                  <c:v>77.021758290764609</c:v>
                </c:pt>
                <c:pt idx="74">
                  <c:v>78.022050190545684</c:v>
                </c:pt>
                <c:pt idx="75">
                  <c:v>79.022338036163134</c:v>
                </c:pt>
                <c:pt idx="76">
                  <c:v>80.022621827616959</c:v>
                </c:pt>
                <c:pt idx="77">
                  <c:v>81.022909673234409</c:v>
                </c:pt>
                <c:pt idx="78">
                  <c:v>82.023197518851859</c:v>
                </c:pt>
                <c:pt idx="79">
                  <c:v>83.023477256142044</c:v>
                </c:pt>
                <c:pt idx="80">
                  <c:v>84.023769155923134</c:v>
                </c:pt>
                <c:pt idx="81">
                  <c:v>85.024057001540584</c:v>
                </c:pt>
                <c:pt idx="82">
                  <c:v>86.024340792994394</c:v>
                </c:pt>
                <c:pt idx="83">
                  <c:v>87.024628638611844</c:v>
                </c:pt>
                <c:pt idx="84">
                  <c:v>88.024920538392919</c:v>
                </c:pt>
                <c:pt idx="85">
                  <c:v>89.025200275683119</c:v>
                </c:pt>
                <c:pt idx="86">
                  <c:v>90.025488121300569</c:v>
                </c:pt>
                <c:pt idx="87">
                  <c:v>91.025775966918019</c:v>
                </c:pt>
                <c:pt idx="88">
                  <c:v>92.026055704208218</c:v>
                </c:pt>
                <c:pt idx="89">
                  <c:v>93.026351658152919</c:v>
                </c:pt>
                <c:pt idx="90">
                  <c:v>94.026635449606744</c:v>
                </c:pt>
                <c:pt idx="91">
                  <c:v>95.026915186896943</c:v>
                </c:pt>
                <c:pt idx="92">
                  <c:v>96.027207086678004</c:v>
                </c:pt>
                <c:pt idx="93">
                  <c:v>97.027486823968204</c:v>
                </c:pt>
                <c:pt idx="94">
                  <c:v>98.027778723749293</c:v>
                </c:pt>
                <c:pt idx="95">
                  <c:v>99.028062515203104</c:v>
                </c:pt>
                <c:pt idx="96">
                  <c:v>100.02834630665694</c:v>
                </c:pt>
                <c:pt idx="97">
                  <c:v>101.028638206438</c:v>
                </c:pt>
                <c:pt idx="98">
                  <c:v>102.02892605205545</c:v>
                </c:pt>
                <c:pt idx="99">
                  <c:v>103.02920984350928</c:v>
                </c:pt>
                <c:pt idx="100">
                  <c:v>104.02949363496309</c:v>
                </c:pt>
                <c:pt idx="101">
                  <c:v>105.02978148058054</c:v>
                </c:pt>
                <c:pt idx="102">
                  <c:v>106.03006527203438</c:v>
                </c:pt>
                <c:pt idx="103">
                  <c:v>107.03035717181545</c:v>
                </c:pt>
                <c:pt idx="104">
                  <c:v>108.03064096326928</c:v>
                </c:pt>
                <c:pt idx="105">
                  <c:v>109.03092880888671</c:v>
                </c:pt>
                <c:pt idx="106">
                  <c:v>110.03121665450416</c:v>
                </c:pt>
                <c:pt idx="107">
                  <c:v>111.03150450012161</c:v>
                </c:pt>
                <c:pt idx="108">
                  <c:v>112.03178829157545</c:v>
                </c:pt>
                <c:pt idx="109">
                  <c:v>113.0320761371929</c:v>
                </c:pt>
                <c:pt idx="110">
                  <c:v>114.03236398281034</c:v>
                </c:pt>
                <c:pt idx="111">
                  <c:v>115.03264777426416</c:v>
                </c:pt>
                <c:pt idx="112">
                  <c:v>116.03293967404524</c:v>
                </c:pt>
                <c:pt idx="113">
                  <c:v>117.03321941133544</c:v>
                </c:pt>
                <c:pt idx="114">
                  <c:v>118.03350725695289</c:v>
                </c:pt>
                <c:pt idx="115">
                  <c:v>119.03379915673396</c:v>
                </c:pt>
                <c:pt idx="116">
                  <c:v>120.03407889402415</c:v>
                </c:pt>
                <c:pt idx="117">
                  <c:v>121.03436673964161</c:v>
                </c:pt>
                <c:pt idx="118">
                  <c:v>122.03465458525906</c:v>
                </c:pt>
                <c:pt idx="119">
                  <c:v>123.03494243087651</c:v>
                </c:pt>
                <c:pt idx="120">
                  <c:v>124.03522622233032</c:v>
                </c:pt>
                <c:pt idx="121">
                  <c:v>125.03551406794777</c:v>
                </c:pt>
                <c:pt idx="122">
                  <c:v>126.03579785940161</c:v>
                </c:pt>
                <c:pt idx="123">
                  <c:v>127.03608570501905</c:v>
                </c:pt>
              </c:numCache>
            </c:numRef>
          </c:xVal>
          <c:yVal>
            <c:numRef>
              <c:f>'Y Locations'!$L$9:$L$132</c:f>
              <c:numCache>
                <c:formatCode>General</c:formatCode>
                <c:ptCount val="124"/>
                <c:pt idx="0">
                  <c:v>-0.77568999999999733</c:v>
                </c:pt>
                <c:pt idx="1">
                  <c:v>-0.73158999999999708</c:v>
                </c:pt>
                <c:pt idx="2">
                  <c:v>-0.77138999999999669</c:v>
                </c:pt>
                <c:pt idx="3">
                  <c:v>-0.81149999999999523</c:v>
                </c:pt>
                <c:pt idx="4">
                  <c:v>-0.80419000000000551</c:v>
                </c:pt>
                <c:pt idx="5">
                  <c:v>-0.75699000000000183</c:v>
                </c:pt>
                <c:pt idx="6">
                  <c:v>-0.70323000000000491</c:v>
                </c:pt>
                <c:pt idx="7">
                  <c:v>-0.68228999999999473</c:v>
                </c:pt>
                <c:pt idx="8">
                  <c:v>-0.7174399999999963</c:v>
                </c:pt>
                <c:pt idx="9">
                  <c:v>-0.73959000000000685</c:v>
                </c:pt>
                <c:pt idx="10">
                  <c:v>-0.78798999999999353</c:v>
                </c:pt>
                <c:pt idx="11">
                  <c:v>-0.74878999999999962</c:v>
                </c:pt>
                <c:pt idx="12">
                  <c:v>-0.7497900000000044</c:v>
                </c:pt>
                <c:pt idx="13">
                  <c:v>-0.72539000000000442</c:v>
                </c:pt>
                <c:pt idx="14">
                  <c:v>-0.73649000000000342</c:v>
                </c:pt>
                <c:pt idx="15">
                  <c:v>-0.7667900000000003</c:v>
                </c:pt>
                <c:pt idx="16">
                  <c:v>-0.7832300000000032</c:v>
                </c:pt>
                <c:pt idx="17">
                  <c:v>-0.72593000000000529</c:v>
                </c:pt>
                <c:pt idx="18">
                  <c:v>-0.8175899999999956</c:v>
                </c:pt>
                <c:pt idx="19">
                  <c:v>-0.71380000000000621</c:v>
                </c:pt>
                <c:pt idx="20">
                  <c:v>-0.80319000000000074</c:v>
                </c:pt>
                <c:pt idx="21">
                  <c:v>-0.8044399999999996</c:v>
                </c:pt>
                <c:pt idx="22">
                  <c:v>-0.71878999999999849</c:v>
                </c:pt>
                <c:pt idx="23">
                  <c:v>-0.73378999999999905</c:v>
                </c:pt>
                <c:pt idx="24">
                  <c:v>-0.82044000000000494</c:v>
                </c:pt>
                <c:pt idx="25">
                  <c:v>-0.82368999999999915</c:v>
                </c:pt>
                <c:pt idx="26">
                  <c:v>-0.74509000000000469</c:v>
                </c:pt>
                <c:pt idx="27">
                  <c:v>-0.8226099999999974</c:v>
                </c:pt>
                <c:pt idx="28">
                  <c:v>-0.74788999999999817</c:v>
                </c:pt>
                <c:pt idx="29">
                  <c:v>-0.76469000000000165</c:v>
                </c:pt>
                <c:pt idx="30">
                  <c:v>-0.73978999999999928</c:v>
                </c:pt>
                <c:pt idx="31">
                  <c:v>-0.67128999999999905</c:v>
                </c:pt>
                <c:pt idx="32">
                  <c:v>-0.70529000000000508</c:v>
                </c:pt>
                <c:pt idx="33">
                  <c:v>-0.82734000000000663</c:v>
                </c:pt>
                <c:pt idx="34">
                  <c:v>-0.78869000000000256</c:v>
                </c:pt>
                <c:pt idx="35">
                  <c:v>-0.69678999999999292</c:v>
                </c:pt>
                <c:pt idx="36">
                  <c:v>-0.73439000000000476</c:v>
                </c:pt>
                <c:pt idx="37">
                  <c:v>-0.73538999999999533</c:v>
                </c:pt>
                <c:pt idx="38">
                  <c:v>-0.70310000000000628</c:v>
                </c:pt>
                <c:pt idx="39">
                  <c:v>-0.82379000000000246</c:v>
                </c:pt>
                <c:pt idx="40">
                  <c:v>-0.75598999999999705</c:v>
                </c:pt>
                <c:pt idx="41">
                  <c:v>-0.79228999999999417</c:v>
                </c:pt>
                <c:pt idx="42">
                  <c:v>-0.72898999999999603</c:v>
                </c:pt>
                <c:pt idx="43">
                  <c:v>-0.69518999999999664</c:v>
                </c:pt>
                <c:pt idx="44">
                  <c:v>-0.82148999999999717</c:v>
                </c:pt>
                <c:pt idx="45">
                  <c:v>-0.71138999999999442</c:v>
                </c:pt>
                <c:pt idx="46">
                  <c:v>-0.81010999999999456</c:v>
                </c:pt>
                <c:pt idx="47">
                  <c:v>-0.80258999999999503</c:v>
                </c:pt>
                <c:pt idx="48">
                  <c:v>-0.76958999999999378</c:v>
                </c:pt>
                <c:pt idx="49">
                  <c:v>-0.78264000000000067</c:v>
                </c:pt>
                <c:pt idx="50">
                  <c:v>-0.73918999999999357</c:v>
                </c:pt>
                <c:pt idx="51">
                  <c:v>-0.7340899999999948</c:v>
                </c:pt>
                <c:pt idx="52">
                  <c:v>-0.72149000000000285</c:v>
                </c:pt>
                <c:pt idx="53">
                  <c:v>-0.7280099999999976</c:v>
                </c:pt>
                <c:pt idx="54">
                  <c:v>-0.80082000000000164</c:v>
                </c:pt>
                <c:pt idx="55">
                  <c:v>-0.70328999999999553</c:v>
                </c:pt>
                <c:pt idx="56">
                  <c:v>-0.70919000000000665</c:v>
                </c:pt>
                <c:pt idx="57">
                  <c:v>-0.68748999999999683</c:v>
                </c:pt>
                <c:pt idx="58">
                  <c:v>-0.72954000000000008</c:v>
                </c:pt>
                <c:pt idx="59">
                  <c:v>-0.74098999999999648</c:v>
                </c:pt>
                <c:pt idx="60">
                  <c:v>-0.74098999999999648</c:v>
                </c:pt>
                <c:pt idx="61">
                  <c:v>-0.7439899999999966</c:v>
                </c:pt>
                <c:pt idx="62">
                  <c:v>-0.73089000000000226</c:v>
                </c:pt>
                <c:pt idx="63">
                  <c:v>-0.73559000000000196</c:v>
                </c:pt>
                <c:pt idx="64">
                  <c:v>-0.80279000000000167</c:v>
                </c:pt>
                <c:pt idx="65">
                  <c:v>-0.7217899999999986</c:v>
                </c:pt>
                <c:pt idx="66">
                  <c:v>-0.77159000000000333</c:v>
                </c:pt>
                <c:pt idx="67">
                  <c:v>-0.79668999999999812</c:v>
                </c:pt>
                <c:pt idx="68">
                  <c:v>-0.75378999999999508</c:v>
                </c:pt>
                <c:pt idx="69">
                  <c:v>-0.72489000000000203</c:v>
                </c:pt>
                <c:pt idx="70">
                  <c:v>-0.80558999999999514</c:v>
                </c:pt>
                <c:pt idx="71">
                  <c:v>-0.73848999999999876</c:v>
                </c:pt>
                <c:pt idx="72">
                  <c:v>-0.71008999999999389</c:v>
                </c:pt>
                <c:pt idx="73">
                  <c:v>-0.73219000000000278</c:v>
                </c:pt>
                <c:pt idx="74">
                  <c:v>-0.74549000000000376</c:v>
                </c:pt>
                <c:pt idx="75">
                  <c:v>-0.73028999999999655</c:v>
                </c:pt>
                <c:pt idx="76">
                  <c:v>-0.7918899999999951</c:v>
                </c:pt>
                <c:pt idx="77">
                  <c:v>-0.74069000000000074</c:v>
                </c:pt>
                <c:pt idx="78">
                  <c:v>-0.70441999999999894</c:v>
                </c:pt>
                <c:pt idx="79">
                  <c:v>-0.7194899999999933</c:v>
                </c:pt>
                <c:pt idx="80">
                  <c:v>-0.77449000000000012</c:v>
                </c:pt>
                <c:pt idx="81">
                  <c:v>-0.74854000000000553</c:v>
                </c:pt>
                <c:pt idx="82">
                  <c:v>-0.76318999999999448</c:v>
                </c:pt>
                <c:pt idx="83">
                  <c:v>-0.70758999999999617</c:v>
                </c:pt>
                <c:pt idx="84">
                  <c:v>-0.68599000000000387</c:v>
                </c:pt>
                <c:pt idx="85">
                  <c:v>-0.68688000000000216</c:v>
                </c:pt>
                <c:pt idx="86">
                  <c:v>-0.73949000000000353</c:v>
                </c:pt>
                <c:pt idx="87">
                  <c:v>-0.80601000000000056</c:v>
                </c:pt>
                <c:pt idx="88">
                  <c:v>-0.69889000000000578</c:v>
                </c:pt>
                <c:pt idx="89">
                  <c:v>-0.68249000000000137</c:v>
                </c:pt>
                <c:pt idx="90">
                  <c:v>-0.77369000000000199</c:v>
                </c:pt>
                <c:pt idx="91">
                  <c:v>-0.74088999999999317</c:v>
                </c:pt>
                <c:pt idx="92">
                  <c:v>-0.68550999999999362</c:v>
                </c:pt>
                <c:pt idx="93">
                  <c:v>-0.78498999999999342</c:v>
                </c:pt>
                <c:pt idx="94">
                  <c:v>-0.81808999999999799</c:v>
                </c:pt>
                <c:pt idx="95">
                  <c:v>-0.73148999999999376</c:v>
                </c:pt>
                <c:pt idx="96">
                  <c:v>-0.71674000000000149</c:v>
                </c:pt>
                <c:pt idx="97">
                  <c:v>-0.72504000000000701</c:v>
                </c:pt>
                <c:pt idx="98">
                  <c:v>-0.76578999999999553</c:v>
                </c:pt>
                <c:pt idx="99">
                  <c:v>-0.72539999999999338</c:v>
                </c:pt>
                <c:pt idx="100">
                  <c:v>-0.68008000000000379</c:v>
                </c:pt>
                <c:pt idx="101">
                  <c:v>-0.7521899999999988</c:v>
                </c:pt>
                <c:pt idx="102">
                  <c:v>-0.81659000000000503</c:v>
                </c:pt>
                <c:pt idx="103">
                  <c:v>-0.72853000000000634</c:v>
                </c:pt>
                <c:pt idx="104">
                  <c:v>-0.65049999999999386</c:v>
                </c:pt>
                <c:pt idx="105">
                  <c:v>-0.71853000000000122</c:v>
                </c:pt>
                <c:pt idx="106">
                  <c:v>-0.72738999999999976</c:v>
                </c:pt>
                <c:pt idx="107">
                  <c:v>-0.68381999999999721</c:v>
                </c:pt>
                <c:pt idx="108">
                  <c:v>-0.64789000000000385</c:v>
                </c:pt>
                <c:pt idx="109">
                  <c:v>-0.67680000000000007</c:v>
                </c:pt>
                <c:pt idx="110">
                  <c:v>-0.7912900000000036</c:v>
                </c:pt>
                <c:pt idx="111">
                  <c:v>-0.74832999999999572</c:v>
                </c:pt>
                <c:pt idx="112">
                  <c:v>-0.7275900000000064</c:v>
                </c:pt>
                <c:pt idx="113">
                  <c:v>-0.72428999999999633</c:v>
                </c:pt>
                <c:pt idx="114">
                  <c:v>-0.66388999999999498</c:v>
                </c:pt>
                <c:pt idx="115">
                  <c:v>-0.70211000000000467</c:v>
                </c:pt>
                <c:pt idx="116">
                  <c:v>-0.72518999999999778</c:v>
                </c:pt>
                <c:pt idx="117">
                  <c:v>-0.71249000000000251</c:v>
                </c:pt>
                <c:pt idx="118">
                  <c:v>-0.74839000000000055</c:v>
                </c:pt>
                <c:pt idx="119">
                  <c:v>-0.67453000000000429</c:v>
                </c:pt>
                <c:pt idx="120">
                  <c:v>-0.73628999999999678</c:v>
                </c:pt>
                <c:pt idx="121">
                  <c:v>-0.69971999999999923</c:v>
                </c:pt>
                <c:pt idx="122">
                  <c:v>-0.73659000000000674</c:v>
                </c:pt>
                <c:pt idx="123">
                  <c:v>-0.66380999999999801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EE-4213-A399-0FB89F183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878160"/>
        <c:axId val="1826878640"/>
      </c:scatterChart>
      <c:valAx>
        <c:axId val="182687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Triplet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640"/>
        <c:crosses val="autoZero"/>
        <c:crossBetween val="midCat"/>
      </c:valAx>
      <c:valAx>
        <c:axId val="18268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344A-3265-E4BE-89C4-6F140DC9F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97350-B998-56E3-9C88-90B6811F5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62E7-BA00-978F-9C8C-04A646C3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20FD-E30D-9892-9F79-18CD234A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69DA-DCC2-AC53-C192-6BD66007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CBAC-1F6B-27F5-7225-B23465B4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6A9B1-05F8-23ED-EDAC-036FC188E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1738-A4B8-FB50-20F3-DB76078C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EB8DD-DEC0-58A9-A432-7733D9CF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FA9F-0228-30E7-24E0-6254B9E7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DC39C-2A50-E32D-794D-8E9D55171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B06EE-6DB3-C4C1-B339-EA97660F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9A53-1CB4-2058-6C34-B2E92EC9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6C9E-0AA2-602F-9CDC-C4730D47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FA2E-CFAE-C3C4-124E-64E949EC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534F-17FB-5FDF-DDE4-E7481608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DE89-E220-CAD2-B2EB-E655C3A6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6405-6CA1-81B3-4CB6-F957E3EF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EBEA-AF99-57C1-E450-ADAA29DA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0D516-E56A-6AE6-A2CC-A61C5062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64D7-331C-F82D-CD8E-9100138A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8463-1DF8-EE6A-A8F1-EA9609FE2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C6F1-F0EF-E239-1E16-62A3C504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F87C-962C-B641-D320-77A80690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4824-A5AC-2CB7-B8A2-D718C8E2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F3AD-004B-CB45-03BB-E1CAAE88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6657-113D-6ACA-A889-D1076CD9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6C50-D730-FFAE-9F89-84D72639E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EC3FC-2741-11AE-4418-D5BA1368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1A2AB-083A-FEE2-8D47-653D2E2D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E24E2-5353-FC68-E184-C98DB47C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2A7B-2886-F7D4-A5BB-C1A443C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7BC7A-9B18-3020-311A-6F446DD8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30A7C-2F50-7D2B-B416-9C5E99401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D0AA2-D3DD-3B6C-9B5F-50FDD0FD4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39C66-8014-F8EE-D2F0-540F1C7A3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E5FDC-5761-5272-287F-85292A35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A5E6B-EDDB-93A8-1EB1-1E282682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B62EF-3E3B-F1E0-3E1E-4581AFAE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754A-4994-B9A9-E647-2CA9E394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AB13A-25BD-A285-DB50-342B1C28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F6BF6-F114-DCC3-4AD9-9B6890F3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D869-300E-EC24-609A-1C8D131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B7AF8-20A7-4033-F5F5-AB283CD3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D20EE-9C05-D699-ABF5-ED4CD7C9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1234C-3C58-B95E-D254-95E49C32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2D5-5CD6-F665-8009-980ACA14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AFEE-4A2B-5A35-611C-C0B241C7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BE9DC-5765-7084-0B19-E275F1443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2976A-0A73-97B4-D142-270DDBD7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6E1A8-BF5C-48F3-B097-C620D059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21575-EC6D-8D0F-653C-CC46347D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6771-359B-B725-50A3-7C481863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CB47E-1D6F-C400-5655-E1ADB4A5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F9B38-8D32-53CD-22D2-CF003452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6F026-B6E0-5F01-FBD5-020001B6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69B16-A75D-455A-F1D8-BFBB825D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DECFB-EFF7-1B63-AB2E-059F76BE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F9BD5-12F2-7FE4-E4FA-03370C26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F23D-79D6-C946-64D6-71A277FD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B5C27-06A3-0149-DE4E-F5CCBEDB0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087A6-6EF0-4FD2-A547-588115596F2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09349-A692-1D05-DBDB-37B7B716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4A83-3762-72C1-CD14-7CF8234EC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34c89d07-9080-4ccb-8e1f-51c4cb6226ed@namprd07.prod.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3A9A28-AAC7-AE4A-540B-615F4AFCB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34139" r="15406" b="30252"/>
          <a:stretch>
            <a:fillRect/>
          </a:stretch>
        </p:blipFill>
        <p:spPr bwMode="auto">
          <a:xfrm>
            <a:off x="3914775" y="466376"/>
            <a:ext cx="43624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BD5BD7-8B2F-3189-A91D-59911232A489}"/>
              </a:ext>
            </a:extLst>
          </p:cNvPr>
          <p:cNvCxnSpPr/>
          <p:nvPr/>
        </p:nvCxnSpPr>
        <p:spPr>
          <a:xfrm flipH="1">
            <a:off x="4038600" y="2765595"/>
            <a:ext cx="781050" cy="381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4D870E-0082-48E8-85B0-2A310232DBB2}"/>
              </a:ext>
            </a:extLst>
          </p:cNvPr>
          <p:cNvCxnSpPr/>
          <p:nvPr/>
        </p:nvCxnSpPr>
        <p:spPr>
          <a:xfrm>
            <a:off x="4810125" y="2756070"/>
            <a:ext cx="1400175" cy="2857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0">
            <a:extLst>
              <a:ext uri="{FF2B5EF4-FFF2-40B4-BE49-F238E27FC236}">
                <a16:creationId xmlns:a16="http://schemas.microsoft.com/office/drawing/2014/main" id="{8E9B16F7-56E5-C468-CBC3-A0F75F4FD746}"/>
              </a:ext>
            </a:extLst>
          </p:cNvPr>
          <p:cNvSpPr txBox="1"/>
          <p:nvPr/>
        </p:nvSpPr>
        <p:spPr>
          <a:xfrm>
            <a:off x="5248275" y="2937045"/>
            <a:ext cx="255968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X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B2B45896-ACD4-4AA6-B92C-D9878F2D0552}"/>
              </a:ext>
            </a:extLst>
          </p:cNvPr>
          <p:cNvSpPr txBox="1"/>
          <p:nvPr/>
        </p:nvSpPr>
        <p:spPr>
          <a:xfrm>
            <a:off x="4191000" y="2689394"/>
            <a:ext cx="255968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Z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10F5A3C6-0330-4E6C-8C84-6D0031E2D305}"/>
              </a:ext>
            </a:extLst>
          </p:cNvPr>
          <p:cNvSpPr txBox="1"/>
          <p:nvPr/>
        </p:nvSpPr>
        <p:spPr>
          <a:xfrm>
            <a:off x="4600575" y="1708319"/>
            <a:ext cx="255968" cy="26456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B96298-07F5-D87B-CA88-AE2D76EE9DA5}"/>
              </a:ext>
            </a:extLst>
          </p:cNvPr>
          <p:cNvCxnSpPr>
            <a:cxnSpLocks/>
          </p:cNvCxnSpPr>
          <p:nvPr/>
        </p:nvCxnSpPr>
        <p:spPr>
          <a:xfrm flipV="1">
            <a:off x="4819650" y="2069200"/>
            <a:ext cx="0" cy="6868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865FA95-7B41-C654-429F-1FC3786D7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510865"/>
              </p:ext>
            </p:extLst>
          </p:nvPr>
        </p:nvGraphicFramePr>
        <p:xfrm>
          <a:off x="651753" y="3700115"/>
          <a:ext cx="5181600" cy="274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B27F6CF-7BE5-A4CA-7F84-F58EA247A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995622"/>
              </p:ext>
            </p:extLst>
          </p:nvPr>
        </p:nvGraphicFramePr>
        <p:xfrm>
          <a:off x="5833353" y="37001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8EC284-7485-0DB3-FB2A-157440BFA04F}"/>
              </a:ext>
            </a:extLst>
          </p:cNvPr>
          <p:cNvCxnSpPr/>
          <p:nvPr/>
        </p:nvCxnSpPr>
        <p:spPr>
          <a:xfrm>
            <a:off x="5622587" y="700391"/>
            <a:ext cx="0" cy="252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6439B6-0FE3-D0EE-D797-53F2E4E7D513}"/>
              </a:ext>
            </a:extLst>
          </p:cNvPr>
          <p:cNvCxnSpPr>
            <a:cxnSpLocks/>
          </p:cNvCxnSpPr>
          <p:nvPr/>
        </p:nvCxnSpPr>
        <p:spPr>
          <a:xfrm flipH="1">
            <a:off x="5774987" y="904673"/>
            <a:ext cx="2691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97DF86-8267-B2BC-71AE-3FDCFB0DDDAD}"/>
              </a:ext>
            </a:extLst>
          </p:cNvPr>
          <p:cNvSpPr txBox="1"/>
          <p:nvPr/>
        </p:nvSpPr>
        <p:spPr>
          <a:xfrm>
            <a:off x="5719864" y="470489"/>
            <a:ext cx="21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surfaces</a:t>
            </a:r>
          </a:p>
        </p:txBody>
      </p:sp>
    </p:spTree>
    <p:extLst>
      <p:ext uri="{BB962C8B-B14F-4D97-AF65-F5344CB8AC3E}">
        <p14:creationId xmlns:p14="http://schemas.microsoft.com/office/powerpoint/2010/main" val="311069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etal piece&#10;&#10;AI-generated content may be incorrect.">
            <a:extLst>
              <a:ext uri="{FF2B5EF4-FFF2-40B4-BE49-F238E27FC236}">
                <a16:creationId xmlns:a16="http://schemas.microsoft.com/office/drawing/2014/main" id="{5675B28F-972D-1DAB-4F04-F5762ECD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5909" y="1363973"/>
            <a:ext cx="4381532" cy="3286149"/>
          </a:xfrm>
          <a:prstGeom prst="rect">
            <a:avLst/>
          </a:prstGeom>
        </p:spPr>
      </p:pic>
      <p:pic>
        <p:nvPicPr>
          <p:cNvPr id="7" name="Picture 6" descr="A machine in a factory&#10;&#10;AI-generated content may be incorrect.">
            <a:extLst>
              <a:ext uri="{FF2B5EF4-FFF2-40B4-BE49-F238E27FC236}">
                <a16:creationId xmlns:a16="http://schemas.microsoft.com/office/drawing/2014/main" id="{2AE1DD76-A33E-79CD-9A50-3DC432910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8308" y="1363974"/>
            <a:ext cx="4381532" cy="328614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E03BE7-93FD-6437-E768-ADB579CD337D}"/>
              </a:ext>
            </a:extLst>
          </p:cNvPr>
          <p:cNvCxnSpPr>
            <a:cxnSpLocks/>
          </p:cNvCxnSpPr>
          <p:nvPr/>
        </p:nvCxnSpPr>
        <p:spPr>
          <a:xfrm flipV="1">
            <a:off x="3437106" y="2354094"/>
            <a:ext cx="1076528" cy="51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52E929-EA5C-3BFF-63EA-C3249C35AD65}"/>
              </a:ext>
            </a:extLst>
          </p:cNvPr>
          <p:cNvCxnSpPr>
            <a:cxnSpLocks/>
          </p:cNvCxnSpPr>
          <p:nvPr/>
        </p:nvCxnSpPr>
        <p:spPr>
          <a:xfrm>
            <a:off x="6957529" y="2590640"/>
            <a:ext cx="0" cy="1146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9F85E0-F345-D62D-1F04-F8BD3208EF32}"/>
              </a:ext>
            </a:extLst>
          </p:cNvPr>
          <p:cNvSpPr txBox="1"/>
          <p:nvPr/>
        </p:nvSpPr>
        <p:spPr>
          <a:xfrm>
            <a:off x="3189951" y="2221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87A10-0963-F6FA-1B5C-73C2B90AE9FE}"/>
              </a:ext>
            </a:extLst>
          </p:cNvPr>
          <p:cNvSpPr txBox="1"/>
          <p:nvPr/>
        </p:nvSpPr>
        <p:spPr>
          <a:xfrm>
            <a:off x="6801076" y="2221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783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628088-BF24-E022-E463-347DDB67257C}"/>
              </a:ext>
            </a:extLst>
          </p:cNvPr>
          <p:cNvGrpSpPr/>
          <p:nvPr/>
        </p:nvGrpSpPr>
        <p:grpSpPr>
          <a:xfrm>
            <a:off x="1266622" y="125127"/>
            <a:ext cx="9753600" cy="3586163"/>
            <a:chOff x="0" y="0"/>
            <a:chExt cx="9753600" cy="3586163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2179D4BF-4FE3-D898-0D19-27B0A768F6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1636765"/>
                </p:ext>
              </p:extLst>
            </p:nvPr>
          </p:nvGraphicFramePr>
          <p:xfrm>
            <a:off x="0" y="0"/>
            <a:ext cx="9753600" cy="2967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2F9072-E66E-CFDB-DDA7-F577947AAD83}"/>
                </a:ext>
              </a:extLst>
            </p:cNvPr>
            <p:cNvGrpSpPr/>
            <p:nvPr/>
          </p:nvGrpSpPr>
          <p:grpSpPr>
            <a:xfrm>
              <a:off x="642938" y="471488"/>
              <a:ext cx="8396287" cy="3114675"/>
              <a:chOff x="642938" y="471488"/>
              <a:chExt cx="8396287" cy="31146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5D3A9F-08D9-754E-4CD0-1CCFCE5D09FD}"/>
                  </a:ext>
                </a:extLst>
              </p:cNvPr>
              <p:cNvSpPr/>
              <p:nvPr/>
            </p:nvSpPr>
            <p:spPr>
              <a:xfrm>
                <a:off x="642938" y="3078629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>
                    <a:solidFill>
                      <a:sysClr val="windowText" lastClr="000000"/>
                    </a:solidFill>
                  </a:rPr>
                  <a:t>Tuning</a:t>
                </a:r>
                <a:r>
                  <a:rPr lang="en-US" sz="1100"/>
                  <a:t> </a:t>
                </a:r>
                <a:r>
                  <a:rPr lang="en-US" sz="1100">
                    <a:solidFill>
                      <a:sysClr val="windowText" lastClr="000000"/>
                    </a:solidFill>
                  </a:rPr>
                  <a:t>fixture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5E5098-07C5-46A3-92E6-EEF86F7939C3}"/>
                  </a:ext>
                </a:extLst>
              </p:cNvPr>
              <p:cNvSpPr/>
              <p:nvPr/>
            </p:nvSpPr>
            <p:spPr>
              <a:xfrm>
                <a:off x="3467100" y="3078629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B96D70A-A52D-458E-A4CA-A1337B05C052}"/>
                  </a:ext>
                </a:extLst>
              </p:cNvPr>
              <p:cNvSpPr/>
              <p:nvPr/>
            </p:nvSpPr>
            <p:spPr>
              <a:xfrm>
                <a:off x="6219825" y="3081338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4BCAC4-8497-4553-A820-C349BC068EF5}"/>
                  </a:ext>
                </a:extLst>
              </p:cNvPr>
              <p:cNvSpPr/>
              <p:nvPr/>
            </p:nvSpPr>
            <p:spPr>
              <a:xfrm>
                <a:off x="642938" y="2814638"/>
                <a:ext cx="2212232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>
                    <a:solidFill>
                      <a:sysClr val="windowText" lastClr="000000"/>
                    </a:solidFill>
                  </a:rPr>
                  <a:t>Carrier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D60A97-F7DC-418F-8762-752E0E9DAF85}"/>
                  </a:ext>
                </a:extLst>
              </p:cNvPr>
              <p:cNvSpPr/>
              <p:nvPr/>
            </p:nvSpPr>
            <p:spPr>
              <a:xfrm>
                <a:off x="2855170" y="2814638"/>
                <a:ext cx="1878756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CBFBFF3-8C3F-4C19-9D8B-888A235E524B}"/>
                  </a:ext>
                </a:extLst>
              </p:cNvPr>
              <p:cNvSpPr/>
              <p:nvPr/>
            </p:nvSpPr>
            <p:spPr>
              <a:xfrm>
                <a:off x="4743451" y="2814638"/>
                <a:ext cx="2076450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D67D73E-F198-C7A2-B8C3-A1D8200BD356}"/>
                  </a:ext>
                </a:extLst>
              </p:cNvPr>
              <p:cNvCxnSpPr/>
              <p:nvPr/>
            </p:nvCxnSpPr>
            <p:spPr>
              <a:xfrm>
                <a:off x="4724400" y="471488"/>
                <a:ext cx="19050" cy="31146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1C8A069-9F5D-410E-B37E-93C2BB9AB492}"/>
                  </a:ext>
                </a:extLst>
              </p:cNvPr>
              <p:cNvCxnSpPr/>
              <p:nvPr/>
            </p:nvCxnSpPr>
            <p:spPr>
              <a:xfrm>
                <a:off x="2836120" y="490538"/>
                <a:ext cx="19050" cy="301942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B53CD35-7223-4005-8414-D0BFDFFFA9BC}"/>
                  </a:ext>
                </a:extLst>
              </p:cNvPr>
              <p:cNvCxnSpPr/>
              <p:nvPr/>
            </p:nvCxnSpPr>
            <p:spPr>
              <a:xfrm>
                <a:off x="6791325" y="490538"/>
                <a:ext cx="28575" cy="30765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1B58D-9C6B-C406-55EE-8D6FEDB7A854}"/>
              </a:ext>
            </a:extLst>
          </p:cNvPr>
          <p:cNvSpPr/>
          <p:nvPr/>
        </p:nvSpPr>
        <p:spPr>
          <a:xfrm>
            <a:off x="8086522" y="2926488"/>
            <a:ext cx="2229054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6824B0F-780E-9876-CD28-8D92E35EB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87025"/>
              </p:ext>
            </p:extLst>
          </p:nvPr>
        </p:nvGraphicFramePr>
        <p:xfrm>
          <a:off x="1279592" y="3665704"/>
          <a:ext cx="96774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7E00FD-9315-428E-0908-805DB4EB10BA}"/>
              </a:ext>
            </a:extLst>
          </p:cNvPr>
          <p:cNvCxnSpPr>
            <a:cxnSpLocks/>
          </p:cNvCxnSpPr>
          <p:nvPr/>
        </p:nvCxnSpPr>
        <p:spPr>
          <a:xfrm flipV="1">
            <a:off x="2287166" y="1750979"/>
            <a:ext cx="1814462" cy="4461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198510-6052-E62F-E9CE-398D719A7AB9}"/>
              </a:ext>
            </a:extLst>
          </p:cNvPr>
          <p:cNvCxnSpPr>
            <a:cxnSpLocks/>
          </p:cNvCxnSpPr>
          <p:nvPr/>
        </p:nvCxnSpPr>
        <p:spPr>
          <a:xfrm>
            <a:off x="4134054" y="1160834"/>
            <a:ext cx="1901250" cy="1135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2E2AC6-03A2-7007-5899-7F2E0A3024C5}"/>
              </a:ext>
            </a:extLst>
          </p:cNvPr>
          <p:cNvCxnSpPr>
            <a:cxnSpLocks/>
          </p:cNvCxnSpPr>
          <p:nvPr/>
        </p:nvCxnSpPr>
        <p:spPr>
          <a:xfrm flipV="1">
            <a:off x="6029325" y="1330889"/>
            <a:ext cx="2028622" cy="888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666A85-EC76-F992-0D2D-2D467C10DB11}"/>
              </a:ext>
            </a:extLst>
          </p:cNvPr>
          <p:cNvCxnSpPr>
            <a:cxnSpLocks/>
          </p:cNvCxnSpPr>
          <p:nvPr/>
        </p:nvCxnSpPr>
        <p:spPr>
          <a:xfrm>
            <a:off x="8105775" y="1598078"/>
            <a:ext cx="1974615" cy="640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3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D730AB-02B5-5B16-79D7-5D2A6847C26B}"/>
              </a:ext>
            </a:extLst>
          </p:cNvPr>
          <p:cNvGrpSpPr/>
          <p:nvPr/>
        </p:nvGrpSpPr>
        <p:grpSpPr>
          <a:xfrm>
            <a:off x="1731524" y="325927"/>
            <a:ext cx="8761378" cy="3026873"/>
            <a:chOff x="0" y="0"/>
            <a:chExt cx="9753600" cy="35861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628088-BF24-E022-E463-347DDB67257C}"/>
                </a:ext>
              </a:extLst>
            </p:cNvPr>
            <p:cNvGrpSpPr/>
            <p:nvPr/>
          </p:nvGrpSpPr>
          <p:grpSpPr>
            <a:xfrm>
              <a:off x="0" y="0"/>
              <a:ext cx="9753600" cy="3586163"/>
              <a:chOff x="0" y="0"/>
              <a:chExt cx="9753600" cy="3586163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2179D4BF-4FE3-D898-0D19-27B0A768F61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0901551"/>
                  </p:ext>
                </p:extLst>
              </p:nvPr>
            </p:nvGraphicFramePr>
            <p:xfrm>
              <a:off x="0" y="0"/>
              <a:ext cx="9753600" cy="29670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62F9072-E66E-CFDB-DDA7-F577947AAD83}"/>
                  </a:ext>
                </a:extLst>
              </p:cNvPr>
              <p:cNvGrpSpPr/>
              <p:nvPr/>
            </p:nvGrpSpPr>
            <p:grpSpPr>
              <a:xfrm>
                <a:off x="495300" y="471488"/>
                <a:ext cx="8458200" cy="3114675"/>
                <a:chOff x="495300" y="471488"/>
                <a:chExt cx="8458200" cy="311467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85D3A9F-08D9-754E-4CD0-1CCFCE5D09FD}"/>
                    </a:ext>
                  </a:extLst>
                </p:cNvPr>
                <p:cNvSpPr/>
                <p:nvPr/>
              </p:nvSpPr>
              <p:spPr>
                <a:xfrm>
                  <a:off x="495300" y="3090863"/>
                  <a:ext cx="2819400" cy="2667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>
                      <a:solidFill>
                        <a:sysClr val="windowText" lastClr="000000"/>
                      </a:solidFill>
                    </a:rPr>
                    <a:t>Tuning</a:t>
                  </a:r>
                  <a:r>
                    <a:rPr lang="en-US" sz="1100"/>
                    <a:t> </a:t>
                  </a:r>
                  <a:r>
                    <a:rPr lang="en-US" sz="1100">
                      <a:solidFill>
                        <a:sysClr val="windowText" lastClr="000000"/>
                      </a:solidFill>
                    </a:rPr>
                    <a:t>fixture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05E5098-07C5-46A3-92E6-EEF86F7939C3}"/>
                    </a:ext>
                  </a:extLst>
                </p:cNvPr>
                <p:cNvSpPr/>
                <p:nvPr/>
              </p:nvSpPr>
              <p:spPr>
                <a:xfrm>
                  <a:off x="3314700" y="3090863"/>
                  <a:ext cx="2819400" cy="2667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B96D70A-A52D-458E-A4CA-A1337B05C052}"/>
                    </a:ext>
                  </a:extLst>
                </p:cNvPr>
                <p:cNvSpPr/>
                <p:nvPr/>
              </p:nvSpPr>
              <p:spPr>
                <a:xfrm>
                  <a:off x="6134100" y="3090863"/>
                  <a:ext cx="2819400" cy="26670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14BCAC4-8497-4553-A820-C349BC068EF5}"/>
                    </a:ext>
                  </a:extLst>
                </p:cNvPr>
                <p:cNvSpPr/>
                <p:nvPr/>
              </p:nvSpPr>
              <p:spPr>
                <a:xfrm>
                  <a:off x="495300" y="2814638"/>
                  <a:ext cx="2105025" cy="266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>
                      <a:solidFill>
                        <a:sysClr val="windowText" lastClr="000000"/>
                      </a:solidFill>
                    </a:rPr>
                    <a:t>Carrier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5D60A97-F7DC-418F-8762-752E0E9DAF85}"/>
                    </a:ext>
                  </a:extLst>
                </p:cNvPr>
                <p:cNvSpPr/>
                <p:nvPr/>
              </p:nvSpPr>
              <p:spPr>
                <a:xfrm>
                  <a:off x="2600326" y="2814638"/>
                  <a:ext cx="2133600" cy="266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CBFBFF3-8C3F-4C19-9D8B-888A235E524B}"/>
                    </a:ext>
                  </a:extLst>
                </p:cNvPr>
                <p:cNvSpPr/>
                <p:nvPr/>
              </p:nvSpPr>
              <p:spPr>
                <a:xfrm>
                  <a:off x="4743450" y="2814638"/>
                  <a:ext cx="2143125" cy="2667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D67D73E-F198-C7A2-B8C3-A1D8200BD356}"/>
                    </a:ext>
                  </a:extLst>
                </p:cNvPr>
                <p:cNvCxnSpPr/>
                <p:nvPr/>
              </p:nvCxnSpPr>
              <p:spPr>
                <a:xfrm>
                  <a:off x="4724400" y="471488"/>
                  <a:ext cx="19050" cy="311467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51C8A069-9F5D-410E-B37E-93C2BB9AB492}"/>
                    </a:ext>
                  </a:extLst>
                </p:cNvPr>
                <p:cNvCxnSpPr/>
                <p:nvPr/>
              </p:nvCxnSpPr>
              <p:spPr>
                <a:xfrm>
                  <a:off x="2581275" y="500063"/>
                  <a:ext cx="19050" cy="301942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B53CD35-7223-4005-8414-D0BFDFFFA9BC}"/>
                    </a:ext>
                  </a:extLst>
                </p:cNvPr>
                <p:cNvCxnSpPr/>
                <p:nvPr/>
              </p:nvCxnSpPr>
              <p:spPr>
                <a:xfrm>
                  <a:off x="6867525" y="490538"/>
                  <a:ext cx="28575" cy="3076575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36814C-F877-45B8-BB6E-7636071E043D}"/>
                </a:ext>
              </a:extLst>
            </p:cNvPr>
            <p:cNvSpPr/>
            <p:nvPr/>
          </p:nvSpPr>
          <p:spPr>
            <a:xfrm>
              <a:off x="6886576" y="2814638"/>
              <a:ext cx="2057400" cy="266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6824B0F-780E-9876-CD28-8D92E35EB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708014"/>
              </p:ext>
            </p:extLst>
          </p:nvPr>
        </p:nvGraphicFramePr>
        <p:xfrm>
          <a:off x="1778641" y="3605693"/>
          <a:ext cx="8714261" cy="250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413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2A41C-B3A3-705F-15DF-934472DBF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0" r="27521"/>
          <a:stretch>
            <a:fillRect/>
          </a:stretch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0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89A52A5-2790-4122-E799-28A8DE341A49}"/>
              </a:ext>
            </a:extLst>
          </p:cNvPr>
          <p:cNvSpPr/>
          <p:nvPr/>
        </p:nvSpPr>
        <p:spPr>
          <a:xfrm>
            <a:off x="2581072" y="1634247"/>
            <a:ext cx="304800" cy="304800"/>
          </a:xfrm>
          <a:prstGeom prst="triangl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A5674D-6ACE-515F-C8EC-C079D585678A}"/>
              </a:ext>
            </a:extLst>
          </p:cNvPr>
          <p:cNvSpPr/>
          <p:nvPr/>
        </p:nvSpPr>
        <p:spPr>
          <a:xfrm>
            <a:off x="2694561" y="1426722"/>
            <a:ext cx="77821" cy="713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ED6E4B-EF15-3490-D651-C3204C39FC82}"/>
              </a:ext>
            </a:extLst>
          </p:cNvPr>
          <p:cNvCxnSpPr/>
          <p:nvPr/>
        </p:nvCxnSpPr>
        <p:spPr>
          <a:xfrm>
            <a:off x="2983149" y="1549940"/>
            <a:ext cx="2347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516675-7B37-B4A5-1523-04E4AC43AFD7}"/>
              </a:ext>
            </a:extLst>
          </p:cNvPr>
          <p:cNvCxnSpPr/>
          <p:nvPr/>
        </p:nvCxnSpPr>
        <p:spPr>
          <a:xfrm>
            <a:off x="2733471" y="1465632"/>
            <a:ext cx="2347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50EAD-A327-D7C4-B73F-78FA0CFDC951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789889" y="1634247"/>
            <a:ext cx="9435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1DEF941-817A-410A-501C-1D228C3261CA}"/>
              </a:ext>
            </a:extLst>
          </p:cNvPr>
          <p:cNvSpPr/>
          <p:nvPr/>
        </p:nvSpPr>
        <p:spPr>
          <a:xfrm>
            <a:off x="3835939" y="2866417"/>
            <a:ext cx="327499" cy="3177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774B84-EC97-A545-2DB3-6E35EC662C71}"/>
              </a:ext>
            </a:extLst>
          </p:cNvPr>
          <p:cNvGrpSpPr/>
          <p:nvPr/>
        </p:nvGrpSpPr>
        <p:grpSpPr>
          <a:xfrm>
            <a:off x="3287949" y="3498716"/>
            <a:ext cx="291830" cy="774969"/>
            <a:chOff x="3080425" y="2798324"/>
            <a:chExt cx="291830" cy="774969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23A37C6-A267-90E0-9A6B-8AAF33C282B0}"/>
                </a:ext>
              </a:extLst>
            </p:cNvPr>
            <p:cNvSpPr/>
            <p:nvPr/>
          </p:nvSpPr>
          <p:spPr>
            <a:xfrm>
              <a:off x="3080426" y="3262009"/>
              <a:ext cx="291829" cy="311284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70A982C-66FE-2C2E-C30F-840D14D74C70}"/>
                </a:ext>
              </a:extLst>
            </p:cNvPr>
            <p:cNvSpPr/>
            <p:nvPr/>
          </p:nvSpPr>
          <p:spPr>
            <a:xfrm rot="10800000">
              <a:off x="3080425" y="2798324"/>
              <a:ext cx="291829" cy="311284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79283F4-75D0-AE61-3728-B7FF448607AD}"/>
              </a:ext>
            </a:extLst>
          </p:cNvPr>
          <p:cNvSpPr/>
          <p:nvPr/>
        </p:nvSpPr>
        <p:spPr>
          <a:xfrm>
            <a:off x="3414407" y="3855233"/>
            <a:ext cx="4863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24DDAF-B2F9-5863-AB58-39CB712566B8}"/>
              </a:ext>
            </a:extLst>
          </p:cNvPr>
          <p:cNvCxnSpPr>
            <a:cxnSpLocks/>
          </p:cNvCxnSpPr>
          <p:nvPr/>
        </p:nvCxnSpPr>
        <p:spPr>
          <a:xfrm>
            <a:off x="1656945" y="4905982"/>
            <a:ext cx="3907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F4C0D8-615A-7BB6-F91E-E69BF3C183F2}"/>
              </a:ext>
            </a:extLst>
          </p:cNvPr>
          <p:cNvCxnSpPr>
            <a:cxnSpLocks/>
          </p:cNvCxnSpPr>
          <p:nvPr/>
        </p:nvCxnSpPr>
        <p:spPr>
          <a:xfrm>
            <a:off x="2733471" y="3022060"/>
            <a:ext cx="12662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F7B003-CDD8-FA0C-64AE-77C7B4DEFCE5}"/>
              </a:ext>
            </a:extLst>
          </p:cNvPr>
          <p:cNvSpPr txBox="1"/>
          <p:nvPr/>
        </p:nvSpPr>
        <p:spPr>
          <a:xfrm>
            <a:off x="5379490" y="1365274"/>
            <a:ext cx="165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“0” Kugler (HP)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7DC8B4-7129-1915-7023-6A078CCCB1A0}"/>
              </a:ext>
            </a:extLst>
          </p:cNvPr>
          <p:cNvSpPr txBox="1"/>
          <p:nvPr/>
        </p:nvSpPr>
        <p:spPr>
          <a:xfrm>
            <a:off x="5564221" y="4721316"/>
            <a:ext cx="165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“0” Fixture (TP)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5045C-5C31-9CF7-47E0-40FE1B721664}"/>
              </a:ext>
            </a:extLst>
          </p:cNvPr>
          <p:cNvSpPr txBox="1"/>
          <p:nvPr/>
        </p:nvSpPr>
        <p:spPr>
          <a:xfrm>
            <a:off x="3211214" y="101832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802A86-0129-CF51-2626-55E8D0C62B35}"/>
              </a:ext>
            </a:extLst>
          </p:cNvPr>
          <p:cNvCxnSpPr>
            <a:cxnSpLocks/>
          </p:cNvCxnSpPr>
          <p:nvPr/>
        </p:nvCxnSpPr>
        <p:spPr>
          <a:xfrm>
            <a:off x="3683541" y="1160990"/>
            <a:ext cx="0" cy="301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2CBB68-CF18-5FC6-CDA2-2620BF2F6018}"/>
              </a:ext>
            </a:extLst>
          </p:cNvPr>
          <p:cNvCxnSpPr>
            <a:cxnSpLocks/>
          </p:cNvCxnSpPr>
          <p:nvPr/>
        </p:nvCxnSpPr>
        <p:spPr>
          <a:xfrm flipV="1">
            <a:off x="3683541" y="1536970"/>
            <a:ext cx="2" cy="415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F7C904-40AC-1945-A042-39A3172B538C}"/>
              </a:ext>
            </a:extLst>
          </p:cNvPr>
          <p:cNvCxnSpPr>
            <a:cxnSpLocks/>
          </p:cNvCxnSpPr>
          <p:nvPr/>
        </p:nvCxnSpPr>
        <p:spPr>
          <a:xfrm>
            <a:off x="2000656" y="1634247"/>
            <a:ext cx="0" cy="32717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456813-7B8E-11AA-4DF6-9B39B2150500}"/>
              </a:ext>
            </a:extLst>
          </p:cNvPr>
          <p:cNvCxnSpPr>
            <a:cxnSpLocks/>
          </p:cNvCxnSpPr>
          <p:nvPr/>
        </p:nvCxnSpPr>
        <p:spPr>
          <a:xfrm>
            <a:off x="2892358" y="3022060"/>
            <a:ext cx="0" cy="18806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423BF9-8502-79AF-E7AF-D63EC5A4A410}"/>
              </a:ext>
            </a:extLst>
          </p:cNvPr>
          <p:cNvCxnSpPr>
            <a:cxnSpLocks/>
          </p:cNvCxnSpPr>
          <p:nvPr/>
        </p:nvCxnSpPr>
        <p:spPr>
          <a:xfrm>
            <a:off x="3409543" y="3878092"/>
            <a:ext cx="12337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03B6E1-AF1D-1414-DEE9-6408C6099960}"/>
              </a:ext>
            </a:extLst>
          </p:cNvPr>
          <p:cNvCxnSpPr>
            <a:cxnSpLocks/>
          </p:cNvCxnSpPr>
          <p:nvPr/>
        </p:nvCxnSpPr>
        <p:spPr>
          <a:xfrm>
            <a:off x="4497422" y="1549940"/>
            <a:ext cx="0" cy="2328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A80DCBF-3B69-3A8E-E9A3-327D4972372C}"/>
              </a:ext>
            </a:extLst>
          </p:cNvPr>
          <p:cNvSpPr txBox="1"/>
          <p:nvPr/>
        </p:nvSpPr>
        <p:spPr>
          <a:xfrm>
            <a:off x="1128408" y="295096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TPmag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0E5E13-D31A-449D-5A4A-9B751DB71383}"/>
              </a:ext>
            </a:extLst>
          </p:cNvPr>
          <p:cNvSpPr txBox="1"/>
          <p:nvPr/>
        </p:nvSpPr>
        <p:spPr>
          <a:xfrm>
            <a:off x="2195386" y="374871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TPpm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5AEE04-BA83-C32C-8A1F-89C4AB8DDCA0}"/>
              </a:ext>
            </a:extLst>
          </p:cNvPr>
          <p:cNvSpPr txBox="1"/>
          <p:nvPr/>
        </p:nvSpPr>
        <p:spPr>
          <a:xfrm>
            <a:off x="4522522" y="257783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HPpm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849E3F-AADB-55B6-1183-F5170828B839}"/>
              </a:ext>
            </a:extLst>
          </p:cNvPr>
          <p:cNvSpPr txBox="1"/>
          <p:nvPr/>
        </p:nvSpPr>
        <p:spPr>
          <a:xfrm>
            <a:off x="1725826" y="5275313"/>
            <a:ext cx="320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 = </a:t>
            </a:r>
            <a:r>
              <a:rPr lang="en-US" dirty="0" err="1"/>
              <a:t>Tpmag</a:t>
            </a:r>
            <a:r>
              <a:rPr lang="en-US" dirty="0"/>
              <a:t> +3.4-TPpm-HPpm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9162589-FCB5-8B9B-6FCC-3AB9D2191E53}"/>
              </a:ext>
            </a:extLst>
          </p:cNvPr>
          <p:cNvCxnSpPr>
            <a:cxnSpLocks/>
          </p:cNvCxnSpPr>
          <p:nvPr/>
        </p:nvCxnSpPr>
        <p:spPr>
          <a:xfrm>
            <a:off x="1731523" y="1462390"/>
            <a:ext cx="10019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081AB2-046B-5DDD-7120-55B1B4F6F661}"/>
              </a:ext>
            </a:extLst>
          </p:cNvPr>
          <p:cNvCxnSpPr>
            <a:cxnSpLocks/>
          </p:cNvCxnSpPr>
          <p:nvPr/>
        </p:nvCxnSpPr>
        <p:spPr>
          <a:xfrm>
            <a:off x="2000656" y="1160990"/>
            <a:ext cx="0" cy="301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CC56414-3922-3D65-EB88-4E0B033A77A6}"/>
              </a:ext>
            </a:extLst>
          </p:cNvPr>
          <p:cNvSpPr txBox="1"/>
          <p:nvPr/>
        </p:nvSpPr>
        <p:spPr>
          <a:xfrm>
            <a:off x="1128408" y="1018321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3.4mm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8A9E3E7-2D6C-A13E-7F46-27574DA3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1044" r="-9935" b="1044"/>
          <a:stretch>
            <a:fillRect/>
          </a:stretch>
        </p:blipFill>
        <p:spPr>
          <a:xfrm rot="5400000">
            <a:off x="7117938" y="1855205"/>
            <a:ext cx="4489168" cy="340213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4265F90-3780-480C-2A67-5B5C60E55CBD}"/>
              </a:ext>
            </a:extLst>
          </p:cNvPr>
          <p:cNvSpPr txBox="1"/>
          <p:nvPr/>
        </p:nvSpPr>
        <p:spPr>
          <a:xfrm>
            <a:off x="9939984" y="2652728"/>
            <a:ext cx="7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“0”TP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980F2B2-D874-3681-D89E-249DB1B82426}"/>
              </a:ext>
            </a:extLst>
          </p:cNvPr>
          <p:cNvCxnSpPr>
            <a:cxnSpLocks/>
          </p:cNvCxnSpPr>
          <p:nvPr/>
        </p:nvCxnSpPr>
        <p:spPr>
          <a:xfrm>
            <a:off x="10320345" y="2951193"/>
            <a:ext cx="0" cy="301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3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6D94B1-B453-5C7F-6FBF-2233023D4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95462"/>
              </p:ext>
            </p:extLst>
          </p:nvPr>
        </p:nvGraphicFramePr>
        <p:xfrm>
          <a:off x="1864468" y="1285875"/>
          <a:ext cx="7010400" cy="214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631258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01827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3766599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8774640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057832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454817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51521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23996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584099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298120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260516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MA calc.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034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TP Meas.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HP Meas.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961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Magnets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Sphere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MC to Sph.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297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190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-0.7366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236.9007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17.505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159.2437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85.573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182.94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45.58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104.709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005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85.615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182.955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6776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7726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Calculations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036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2/5/26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2/6/26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9114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MAy =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1.826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5453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MAx =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100.03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99.988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837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8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146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Narrow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Levashov, Yurii I.</dc:creator>
  <cp:lastModifiedBy>Levashov, Yurii I.</cp:lastModifiedBy>
  <cp:revision>25</cp:revision>
  <dcterms:created xsi:type="dcterms:W3CDTF">2026-01-15T22:53:36Z</dcterms:created>
  <dcterms:modified xsi:type="dcterms:W3CDTF">2026-02-06T19:14:54Z</dcterms:modified>
</cp:coreProperties>
</file>