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8" r:id="rId3"/>
    <p:sldId id="260" r:id="rId4"/>
    <p:sldId id="266" r:id="rId5"/>
    <p:sldId id="271" r:id="rId6"/>
    <p:sldId id="257" r:id="rId7"/>
    <p:sldId id="264" r:id="rId8"/>
    <p:sldId id="268" r:id="rId9"/>
    <p:sldId id="272" r:id="rId10"/>
    <p:sldId id="269" r:id="rId11"/>
    <p:sldId id="270" r:id="rId12"/>
    <p:sldId id="265" r:id="rId13"/>
    <p:sldId id="261" r:id="rId14"/>
    <p:sldId id="262" r:id="rId15"/>
    <p:sldId id="274" r:id="rId16"/>
    <p:sldId id="273" r:id="rId17"/>
    <p:sldId id="26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94660"/>
  </p:normalViewPr>
  <p:slideViewPr>
    <p:cSldViewPr snapToGrid="0">
      <p:cViewPr varScale="1">
        <p:scale>
          <a:sx n="79" d="100"/>
          <a:sy n="79" d="100"/>
        </p:scale>
        <p:origin x="56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pc97213\ddrive\magdata\LCLS-II-HE\Undulator\DELTA-II\DATASET0001\Tuning\Mechanical\Q1\MAG%20PTS%20Q3%20C1%20RUN3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pc97213\ddrive\magdata\LCLS-II-HE\Undulator\DELTA-II\QUADRANT%201\Tuning\Mechanical\Q1\MAG%20PTS%20Q1%20RUN13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Height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Sheet1!$E$3</c:f>
              <c:strCache>
                <c:ptCount val="1"/>
                <c:pt idx="0">
                  <c:v>DY_W [um]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Sheet1!$D$4:$D$12</c:f>
              <c:numCache>
                <c:formatCode>General</c:formatCode>
                <c:ptCount val="9"/>
                <c:pt idx="0">
                  <c:v>29.979800000000001</c:v>
                </c:pt>
                <c:pt idx="1">
                  <c:v>542.46590000000003</c:v>
                </c:pt>
                <c:pt idx="2">
                  <c:v>1054.9564</c:v>
                </c:pt>
                <c:pt idx="3">
                  <c:v>1114.9539</c:v>
                </c:pt>
                <c:pt idx="4">
                  <c:v>1627.4411</c:v>
                </c:pt>
                <c:pt idx="5">
                  <c:v>2139.9290999999998</c:v>
                </c:pt>
                <c:pt idx="6">
                  <c:v>2199.9268999999999</c:v>
                </c:pt>
                <c:pt idx="7">
                  <c:v>2712.4142999999999</c:v>
                </c:pt>
                <c:pt idx="8">
                  <c:v>3224.9025999999999</c:v>
                </c:pt>
              </c:numCache>
            </c:numRef>
          </c:xVal>
          <c:yVal>
            <c:numRef>
              <c:f>Sheet1!$E$4:$E$12</c:f>
              <c:numCache>
                <c:formatCode>0.0</c:formatCode>
                <c:ptCount val="9"/>
                <c:pt idx="0">
                  <c:v>19.000000000005457</c:v>
                </c:pt>
                <c:pt idx="1">
                  <c:v>9.7999999999984766</c:v>
                </c:pt>
                <c:pt idx="2">
                  <c:v>6.6000000000059345</c:v>
                </c:pt>
                <c:pt idx="3">
                  <c:v>12.699999999995271</c:v>
                </c:pt>
                <c:pt idx="4">
                  <c:v>14.799999999993929</c:v>
                </c:pt>
                <c:pt idx="5">
                  <c:v>29.099999999999682</c:v>
                </c:pt>
                <c:pt idx="6">
                  <c:v>23.89999999999759</c:v>
                </c:pt>
                <c:pt idx="7">
                  <c:v>14.600000000001501</c:v>
                </c:pt>
                <c:pt idx="8">
                  <c:v>18.000000000000682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D2F-4EA2-947A-E81089CB97B0}"/>
            </c:ext>
          </c:extLst>
        </c:ser>
        <c:ser>
          <c:idx val="1"/>
          <c:order val="1"/>
          <c:tx>
            <c:strRef>
              <c:f>Sheet1!$F$3</c:f>
              <c:strCache>
                <c:ptCount val="1"/>
                <c:pt idx="0">
                  <c:v>DY_E [um]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Sheet1!$D$4:$D$12</c:f>
              <c:numCache>
                <c:formatCode>General</c:formatCode>
                <c:ptCount val="9"/>
                <c:pt idx="0">
                  <c:v>29.979800000000001</c:v>
                </c:pt>
                <c:pt idx="1">
                  <c:v>542.46590000000003</c:v>
                </c:pt>
                <c:pt idx="2">
                  <c:v>1054.9564</c:v>
                </c:pt>
                <c:pt idx="3">
                  <c:v>1114.9539</c:v>
                </c:pt>
                <c:pt idx="4">
                  <c:v>1627.4411</c:v>
                </c:pt>
                <c:pt idx="5">
                  <c:v>2139.9290999999998</c:v>
                </c:pt>
                <c:pt idx="6">
                  <c:v>2199.9268999999999</c:v>
                </c:pt>
                <c:pt idx="7">
                  <c:v>2712.4142999999999</c:v>
                </c:pt>
                <c:pt idx="8">
                  <c:v>3224.9025999999999</c:v>
                </c:pt>
              </c:numCache>
            </c:numRef>
          </c:xVal>
          <c:yVal>
            <c:numRef>
              <c:f>Sheet1!$F$4:$F$12</c:f>
              <c:numCache>
                <c:formatCode>0.0</c:formatCode>
                <c:ptCount val="9"/>
                <c:pt idx="0">
                  <c:v>23.299999999991883</c:v>
                </c:pt>
                <c:pt idx="1">
                  <c:v>9.6999999999951569</c:v>
                </c:pt>
                <c:pt idx="2">
                  <c:v>5.2000000000020918</c:v>
                </c:pt>
                <c:pt idx="3">
                  <c:v>10.199999999997544</c:v>
                </c:pt>
                <c:pt idx="4">
                  <c:v>10.000000000005116</c:v>
                </c:pt>
                <c:pt idx="5">
                  <c:v>21.299999999996544</c:v>
                </c:pt>
                <c:pt idx="6">
                  <c:v>21.000000000000796</c:v>
                </c:pt>
                <c:pt idx="7">
                  <c:v>9.5999999999918373</c:v>
                </c:pt>
                <c:pt idx="8">
                  <c:v>12.699999999995271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D2F-4EA2-947A-E81089CB97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55524095"/>
        <c:axId val="1055526015"/>
      </c:scatterChart>
      <c:valAx>
        <c:axId val="105552409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Z(mm)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5526015"/>
        <c:crosses val="autoZero"/>
        <c:crossBetween val="midCat"/>
      </c:valAx>
      <c:valAx>
        <c:axId val="10555260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Y (µm)</a:t>
                </a:r>
              </a:p>
            </c:rich>
          </c:tx>
          <c:layout>
            <c:manualLayout>
              <c:xMode val="edge"/>
              <c:yMode val="edge"/>
              <c:x val="2.6960784313725492E-2"/>
              <c:y val="0.3500442509436076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5524095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Difference in X</a:t>
            </a:r>
          </a:p>
          <a:p>
            <a:pPr>
              <a:defRPr/>
            </a:pPr>
            <a:r>
              <a:rPr lang="en-US" sz="1200"/>
              <a:t>(Run14-Run13)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'Y Locations'!$N$9:$N$132</c:f>
              <c:numCache>
                <c:formatCode>0</c:formatCode>
                <c:ptCount val="124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7.0016982891429498</c:v>
                </c:pt>
                <c:pt idx="4">
                  <c:v>8.0019776210167848</c:v>
                </c:pt>
                <c:pt idx="5">
                  <c:v>9.0022630341360586</c:v>
                </c:pt>
                <c:pt idx="6">
                  <c:v>10.002545609340794</c:v>
                </c:pt>
                <c:pt idx="7">
                  <c:v>11.002828184545528</c:v>
                </c:pt>
                <c:pt idx="8">
                  <c:v>12.003107516419362</c:v>
                </c:pt>
                <c:pt idx="9">
                  <c:v>13.003386848293196</c:v>
                </c:pt>
                <c:pt idx="10">
                  <c:v>14.003663342252493</c:v>
                </c:pt>
                <c:pt idx="11">
                  <c:v>15.003948755371766</c:v>
                </c:pt>
                <c:pt idx="12">
                  <c:v>16.004231330576502</c:v>
                </c:pt>
                <c:pt idx="13">
                  <c:v>17.004513905781238</c:v>
                </c:pt>
                <c:pt idx="14">
                  <c:v>18.00478999432417</c:v>
                </c:pt>
                <c:pt idx="15">
                  <c:v>19.005079056190709</c:v>
                </c:pt>
                <c:pt idx="16">
                  <c:v>20.005361631395441</c:v>
                </c:pt>
                <c:pt idx="17">
                  <c:v>21.005644206600177</c:v>
                </c:pt>
                <c:pt idx="18">
                  <c:v>22.005926376388555</c:v>
                </c:pt>
                <c:pt idx="19">
                  <c:v>23.006202870347849</c:v>
                </c:pt>
                <c:pt idx="20">
                  <c:v>24.006491526798023</c:v>
                </c:pt>
                <c:pt idx="21">
                  <c:v>25.006770858671857</c:v>
                </c:pt>
                <c:pt idx="22">
                  <c:v>26.007053433876592</c:v>
                </c:pt>
                <c:pt idx="23">
                  <c:v>27.007339252412226</c:v>
                </c:pt>
                <c:pt idx="24">
                  <c:v>28.007618584286064</c:v>
                </c:pt>
                <c:pt idx="25">
                  <c:v>29.007897916159894</c:v>
                </c:pt>
                <c:pt idx="26">
                  <c:v>30.008180491364634</c:v>
                </c:pt>
                <c:pt idx="27">
                  <c:v>31.008456579907563</c:v>
                </c:pt>
                <c:pt idx="28">
                  <c:v>32.008745641774098</c:v>
                </c:pt>
                <c:pt idx="29">
                  <c:v>33.009027811562476</c:v>
                </c:pt>
                <c:pt idx="30">
                  <c:v>34.009310386767211</c:v>
                </c:pt>
                <c:pt idx="31">
                  <c:v>35.009589718641045</c:v>
                </c:pt>
                <c:pt idx="32">
                  <c:v>36.009878780507584</c:v>
                </c:pt>
                <c:pt idx="33">
                  <c:v>37.010154869050517</c:v>
                </c:pt>
                <c:pt idx="34">
                  <c:v>38.010437444255253</c:v>
                </c:pt>
                <c:pt idx="35">
                  <c:v>39.010716776129087</c:v>
                </c:pt>
                <c:pt idx="36">
                  <c:v>40.011002594664724</c:v>
                </c:pt>
                <c:pt idx="37">
                  <c:v>41.01127949404038</c:v>
                </c:pt>
                <c:pt idx="38">
                  <c:v>42.01156733965783</c:v>
                </c:pt>
                <c:pt idx="39">
                  <c:v>43.011843022784404</c:v>
                </c:pt>
                <c:pt idx="40">
                  <c:v>44.012126814238222</c:v>
                </c:pt>
                <c:pt idx="41">
                  <c:v>45.012406551528422</c:v>
                </c:pt>
                <c:pt idx="42">
                  <c:v>46.012690342982246</c:v>
                </c:pt>
                <c:pt idx="43">
                  <c:v>47.012974134436071</c:v>
                </c:pt>
                <c:pt idx="44">
                  <c:v>48.013249817562631</c:v>
                </c:pt>
                <c:pt idx="45">
                  <c:v>49.013537663180088</c:v>
                </c:pt>
                <c:pt idx="46">
                  <c:v>50.013821454633913</c:v>
                </c:pt>
                <c:pt idx="47">
                  <c:v>51.014105246087738</c:v>
                </c:pt>
                <c:pt idx="48">
                  <c:v>52.014376875050672</c:v>
                </c:pt>
                <c:pt idx="49">
                  <c:v>53.014668774831748</c:v>
                </c:pt>
                <c:pt idx="50">
                  <c:v>54.014948512121947</c:v>
                </c:pt>
                <c:pt idx="51">
                  <c:v>55.015224195248521</c:v>
                </c:pt>
                <c:pt idx="52">
                  <c:v>56.015512040865964</c:v>
                </c:pt>
                <c:pt idx="53">
                  <c:v>57.015795832319789</c:v>
                </c:pt>
                <c:pt idx="54">
                  <c:v>58.016075569609988</c:v>
                </c:pt>
                <c:pt idx="55">
                  <c:v>59.016355306900188</c:v>
                </c:pt>
                <c:pt idx="56">
                  <c:v>60.016635044190387</c:v>
                </c:pt>
                <c:pt idx="57">
                  <c:v>61.016918835644205</c:v>
                </c:pt>
                <c:pt idx="58">
                  <c:v>62.017206681261655</c:v>
                </c:pt>
                <c:pt idx="59">
                  <c:v>63.017482364388229</c:v>
                </c:pt>
                <c:pt idx="60">
                  <c:v>64.017770210005679</c:v>
                </c:pt>
                <c:pt idx="61">
                  <c:v>65.018049947295879</c:v>
                </c:pt>
                <c:pt idx="62">
                  <c:v>66.018329684586078</c:v>
                </c:pt>
                <c:pt idx="63">
                  <c:v>67.018617530203528</c:v>
                </c:pt>
                <c:pt idx="64">
                  <c:v>68.018897267493713</c:v>
                </c:pt>
                <c:pt idx="65">
                  <c:v>69.019172950620288</c:v>
                </c:pt>
                <c:pt idx="66">
                  <c:v>70.019452687910487</c:v>
                </c:pt>
                <c:pt idx="67">
                  <c:v>71.019740533527937</c:v>
                </c:pt>
                <c:pt idx="68">
                  <c:v>72.020016216654497</c:v>
                </c:pt>
                <c:pt idx="69">
                  <c:v>73.020300008108322</c:v>
                </c:pt>
                <c:pt idx="70">
                  <c:v>74.020583799562147</c:v>
                </c:pt>
                <c:pt idx="71">
                  <c:v>75.020863536852346</c:v>
                </c:pt>
                <c:pt idx="72">
                  <c:v>76.021151382469796</c:v>
                </c:pt>
                <c:pt idx="73">
                  <c:v>77.021431119759995</c:v>
                </c:pt>
                <c:pt idx="74">
                  <c:v>78.021718965377445</c:v>
                </c:pt>
                <c:pt idx="75">
                  <c:v>79.02199464850402</c:v>
                </c:pt>
                <c:pt idx="76">
                  <c:v>80.022274385794219</c:v>
                </c:pt>
                <c:pt idx="77">
                  <c:v>81.02255817724803</c:v>
                </c:pt>
                <c:pt idx="78">
                  <c:v>82.02284602286548</c:v>
                </c:pt>
                <c:pt idx="79">
                  <c:v>83.023125760155679</c:v>
                </c:pt>
                <c:pt idx="80">
                  <c:v>84.023405497445864</c:v>
                </c:pt>
                <c:pt idx="81">
                  <c:v>85.023693343063314</c:v>
                </c:pt>
                <c:pt idx="82">
                  <c:v>86.023973080353514</c:v>
                </c:pt>
                <c:pt idx="83">
                  <c:v>87.024252817643713</c:v>
                </c:pt>
                <c:pt idx="84">
                  <c:v>88.024532554933899</c:v>
                </c:pt>
                <c:pt idx="85">
                  <c:v>89.024816346387738</c:v>
                </c:pt>
                <c:pt idx="86">
                  <c:v>90.025096083677937</c:v>
                </c:pt>
                <c:pt idx="87">
                  <c:v>91.025375820968137</c:v>
                </c:pt>
                <c:pt idx="88">
                  <c:v>92.025659612421947</c:v>
                </c:pt>
                <c:pt idx="89">
                  <c:v>93.025943403875786</c:v>
                </c:pt>
                <c:pt idx="90">
                  <c:v>94.026227195329596</c:v>
                </c:pt>
                <c:pt idx="91">
                  <c:v>95.026506932619796</c:v>
                </c:pt>
                <c:pt idx="92">
                  <c:v>96.026794778237246</c:v>
                </c:pt>
                <c:pt idx="93">
                  <c:v>97.027074515527431</c:v>
                </c:pt>
                <c:pt idx="94">
                  <c:v>98.027354252817631</c:v>
                </c:pt>
                <c:pt idx="95">
                  <c:v>99.027629935944205</c:v>
                </c:pt>
                <c:pt idx="96">
                  <c:v>100.02791372739803</c:v>
                </c:pt>
                <c:pt idx="97">
                  <c:v>101.02820157301548</c:v>
                </c:pt>
                <c:pt idx="98">
                  <c:v>102.02847725614204</c:v>
                </c:pt>
                <c:pt idx="99">
                  <c:v>103.02876510175949</c:v>
                </c:pt>
                <c:pt idx="100">
                  <c:v>104.02904483904969</c:v>
                </c:pt>
                <c:pt idx="101">
                  <c:v>105.02932863050353</c:v>
                </c:pt>
                <c:pt idx="102">
                  <c:v>106.02961647612096</c:v>
                </c:pt>
                <c:pt idx="103">
                  <c:v>107.02989215924754</c:v>
                </c:pt>
                <c:pt idx="104">
                  <c:v>108.03017595070136</c:v>
                </c:pt>
                <c:pt idx="105">
                  <c:v>109.03045974215519</c:v>
                </c:pt>
                <c:pt idx="106">
                  <c:v>110.03073947944537</c:v>
                </c:pt>
                <c:pt idx="107">
                  <c:v>111.03101921673557</c:v>
                </c:pt>
                <c:pt idx="108">
                  <c:v>112.0313030081894</c:v>
                </c:pt>
                <c:pt idx="109">
                  <c:v>113.03158274547958</c:v>
                </c:pt>
                <c:pt idx="110">
                  <c:v>114.03186248276978</c:v>
                </c:pt>
                <c:pt idx="111">
                  <c:v>115.03214627422362</c:v>
                </c:pt>
                <c:pt idx="112">
                  <c:v>116.03243006567743</c:v>
                </c:pt>
                <c:pt idx="113">
                  <c:v>117.03270980296763</c:v>
                </c:pt>
                <c:pt idx="114">
                  <c:v>118.03299764858508</c:v>
                </c:pt>
                <c:pt idx="115">
                  <c:v>119.03327738587528</c:v>
                </c:pt>
                <c:pt idx="116">
                  <c:v>120.03355712316548</c:v>
                </c:pt>
                <c:pt idx="117">
                  <c:v>121.03383280629205</c:v>
                </c:pt>
                <c:pt idx="118">
                  <c:v>122.03412470607313</c:v>
                </c:pt>
                <c:pt idx="119">
                  <c:v>123.03440444336331</c:v>
                </c:pt>
                <c:pt idx="120">
                  <c:v>124.03468418065351</c:v>
                </c:pt>
                <c:pt idx="121">
                  <c:v>125.03496391794371</c:v>
                </c:pt>
                <c:pt idx="122">
                  <c:v>126.03524770939755</c:v>
                </c:pt>
                <c:pt idx="123">
                  <c:v>127.03553150085136</c:v>
                </c:pt>
              </c:numCache>
            </c:numRef>
          </c:xVal>
          <c:yVal>
            <c:numRef>
              <c:f>'Y Locations'!$AS$9:$AS$132</c:f>
              <c:numCache>
                <c:formatCode>General</c:formatCode>
                <c:ptCount val="124"/>
                <c:pt idx="0">
                  <c:v>-30.079999999998108</c:v>
                </c:pt>
                <c:pt idx="1">
                  <c:v>-29.099999999999682</c:v>
                </c:pt>
                <c:pt idx="2">
                  <c:v>-28.080000000002769</c:v>
                </c:pt>
                <c:pt idx="3">
                  <c:v>-27.479999999997062</c:v>
                </c:pt>
                <c:pt idx="4">
                  <c:v>-26.179999999996539</c:v>
                </c:pt>
                <c:pt idx="5">
                  <c:v>-25.379999999998404</c:v>
                </c:pt>
                <c:pt idx="6">
                  <c:v>-24.020000000007258</c:v>
                </c:pt>
                <c:pt idx="7">
                  <c:v>-23.180000000010637</c:v>
                </c:pt>
                <c:pt idx="8">
                  <c:v>-21.059999999991419</c:v>
                </c:pt>
                <c:pt idx="9">
                  <c:v>-21.480000000011046</c:v>
                </c:pt>
                <c:pt idx="10">
                  <c:v>-19.130000000004088</c:v>
                </c:pt>
                <c:pt idx="11">
                  <c:v>-18.379999999993402</c:v>
                </c:pt>
                <c:pt idx="12">
                  <c:v>-17.800000000008254</c:v>
                </c:pt>
                <c:pt idx="13">
                  <c:v>-15.370000000004325</c:v>
                </c:pt>
                <c:pt idx="14">
                  <c:v>-14.630000000011023</c:v>
                </c:pt>
                <c:pt idx="15">
                  <c:v>-12.680000000003133</c:v>
                </c:pt>
                <c:pt idx="16">
                  <c:v>-11.479999999991719</c:v>
                </c:pt>
                <c:pt idx="17">
                  <c:v>-10.680000000007794</c:v>
                </c:pt>
                <c:pt idx="18">
                  <c:v>-9.6800000000030195</c:v>
                </c:pt>
                <c:pt idx="19">
                  <c:v>-8.7900000000047385</c:v>
                </c:pt>
                <c:pt idx="20">
                  <c:v>-7.580000000004361</c:v>
                </c:pt>
                <c:pt idx="21">
                  <c:v>-5.9100000000000819</c:v>
                </c:pt>
                <c:pt idx="22">
                  <c:v>-6.8200000000047112</c:v>
                </c:pt>
                <c:pt idx="23">
                  <c:v>-6.6800000000029058</c:v>
                </c:pt>
                <c:pt idx="24">
                  <c:v>-5.4800000000057025</c:v>
                </c:pt>
                <c:pt idx="25">
                  <c:v>-7.1800000000052933</c:v>
                </c:pt>
                <c:pt idx="26">
                  <c:v>-5.4700000000025284</c:v>
                </c:pt>
                <c:pt idx="27">
                  <c:v>-6.9799999999986539</c:v>
                </c:pt>
                <c:pt idx="28">
                  <c:v>-5.9499999999985675</c:v>
                </c:pt>
                <c:pt idx="29">
                  <c:v>-13.080000000002201</c:v>
                </c:pt>
                <c:pt idx="30">
                  <c:v>-13.320000000007326</c:v>
                </c:pt>
                <c:pt idx="31">
                  <c:v>-11.179999999995971</c:v>
                </c:pt>
                <c:pt idx="32">
                  <c:v>-10.419999999996321</c:v>
                </c:pt>
                <c:pt idx="33">
                  <c:v>-10.680000000007794</c:v>
                </c:pt>
                <c:pt idx="34">
                  <c:v>-9.7000000000093678</c:v>
                </c:pt>
                <c:pt idx="35">
                  <c:v>-7.8800000000001091</c:v>
                </c:pt>
                <c:pt idx="36">
                  <c:v>-7.6800000000076807</c:v>
                </c:pt>
                <c:pt idx="37">
                  <c:v>-6.4799999999962665</c:v>
                </c:pt>
                <c:pt idx="38">
                  <c:v>-5.2199999999942293</c:v>
                </c:pt>
                <c:pt idx="39">
                  <c:v>-4.7800000000108867</c:v>
                </c:pt>
                <c:pt idx="40">
                  <c:v>-6.100000000003547</c:v>
                </c:pt>
                <c:pt idx="41">
                  <c:v>-4.680000000007567</c:v>
                </c:pt>
                <c:pt idx="42">
                  <c:v>-3.380000000007044</c:v>
                </c:pt>
                <c:pt idx="43">
                  <c:v>-1.9500000000078899</c:v>
                </c:pt>
                <c:pt idx="44">
                  <c:v>-0.68000000000267846</c:v>
                </c:pt>
                <c:pt idx="45">
                  <c:v>-6.9999999993797246E-2</c:v>
                </c:pt>
                <c:pt idx="46">
                  <c:v>1.6200000000026193</c:v>
                </c:pt>
                <c:pt idx="47">
                  <c:v>3.5299999999978127</c:v>
                </c:pt>
                <c:pt idx="48">
                  <c:v>6.2999999999959755</c:v>
                </c:pt>
                <c:pt idx="49">
                  <c:v>6.810000000001537</c:v>
                </c:pt>
                <c:pt idx="50">
                  <c:v>8.8900000000080581</c:v>
                </c:pt>
                <c:pt idx="51">
                  <c:v>10.059999999995739</c:v>
                </c:pt>
                <c:pt idx="52">
                  <c:v>11.520000000004416</c:v>
                </c:pt>
                <c:pt idx="53">
                  <c:v>12.889999999998736</c:v>
                </c:pt>
                <c:pt idx="54">
                  <c:v>14.340000000004238</c:v>
                </c:pt>
                <c:pt idx="55">
                  <c:v>15.380000000007499</c:v>
                </c:pt>
                <c:pt idx="56">
                  <c:v>15.810000000001878</c:v>
                </c:pt>
                <c:pt idx="57">
                  <c:v>17.459999999999809</c:v>
                </c:pt>
                <c:pt idx="58">
                  <c:v>18.209999999996285</c:v>
                </c:pt>
                <c:pt idx="59">
                  <c:v>18.799999999998818</c:v>
                </c:pt>
                <c:pt idx="60">
                  <c:v>20.289999999988595</c:v>
                </c:pt>
                <c:pt idx="61">
                  <c:v>22.300000000001319</c:v>
                </c:pt>
                <c:pt idx="62">
                  <c:v>-9.5000000000027285</c:v>
                </c:pt>
                <c:pt idx="63">
                  <c:v>-10.579999999990264</c:v>
                </c:pt>
                <c:pt idx="64">
                  <c:v>-9.3699999999898864</c:v>
                </c:pt>
                <c:pt idx="65">
                  <c:v>-9.5099999999916918</c:v>
                </c:pt>
                <c:pt idx="66">
                  <c:v>-8.530000000007476</c:v>
                </c:pt>
                <c:pt idx="67">
                  <c:v>-8.4999999999979536</c:v>
                </c:pt>
                <c:pt idx="68">
                  <c:v>-9.7199999999872944</c:v>
                </c:pt>
                <c:pt idx="69">
                  <c:v>-8.6199999999934107</c:v>
                </c:pt>
                <c:pt idx="70">
                  <c:v>-9.2800000000039518</c:v>
                </c:pt>
                <c:pt idx="71">
                  <c:v>-8.5800000000091359</c:v>
                </c:pt>
                <c:pt idx="72">
                  <c:v>-9.3700000000040973</c:v>
                </c:pt>
                <c:pt idx="73">
                  <c:v>-7.7700000000078262</c:v>
                </c:pt>
                <c:pt idx="74">
                  <c:v>-6.5099999999915781</c:v>
                </c:pt>
                <c:pt idx="75">
                  <c:v>-6.8200000000047112</c:v>
                </c:pt>
                <c:pt idx="76">
                  <c:v>-6.0799999999971988</c:v>
                </c:pt>
                <c:pt idx="77">
                  <c:v>-5.5799999999948113</c:v>
                </c:pt>
                <c:pt idx="78">
                  <c:v>-4.8500000000046839</c:v>
                </c:pt>
                <c:pt idx="79">
                  <c:v>-2.9799999999937654</c:v>
                </c:pt>
                <c:pt idx="80">
                  <c:v>-1.9800000000032014</c:v>
                </c:pt>
                <c:pt idx="81">
                  <c:v>-1.2800000000083855</c:v>
                </c:pt>
                <c:pt idx="82">
                  <c:v>0.21999999999877673</c:v>
                </c:pt>
                <c:pt idx="83">
                  <c:v>-0.1699999999971169</c:v>
                </c:pt>
                <c:pt idx="84">
                  <c:v>-0.52999999999769898</c:v>
                </c:pt>
                <c:pt idx="85">
                  <c:v>0.54000000000087311</c:v>
                </c:pt>
                <c:pt idx="86">
                  <c:v>1.4900000000039881</c:v>
                </c:pt>
                <c:pt idx="87">
                  <c:v>1.1999999999972033</c:v>
                </c:pt>
                <c:pt idx="88">
                  <c:v>3.5199999999946385</c:v>
                </c:pt>
                <c:pt idx="89">
                  <c:v>2.4700000000024147</c:v>
                </c:pt>
                <c:pt idx="90">
                  <c:v>3.7200000000012778</c:v>
                </c:pt>
                <c:pt idx="91">
                  <c:v>5.2199999999942293</c:v>
                </c:pt>
                <c:pt idx="92">
                  <c:v>6.5400000000011005</c:v>
                </c:pt>
                <c:pt idx="93">
                  <c:v>7.0400000000034879</c:v>
                </c:pt>
                <c:pt idx="94">
                  <c:v>8.2400000000006912</c:v>
                </c:pt>
                <c:pt idx="95">
                  <c:v>-28.919999999999391</c:v>
                </c:pt>
                <c:pt idx="96">
                  <c:v>-28.480000000001837</c:v>
                </c:pt>
                <c:pt idx="97">
                  <c:v>-26.970000000005712</c:v>
                </c:pt>
                <c:pt idx="98">
                  <c:v>-27.689999999992665</c:v>
                </c:pt>
                <c:pt idx="99">
                  <c:v>-28.170000000002915</c:v>
                </c:pt>
                <c:pt idx="100">
                  <c:v>-24.919999999994502</c:v>
                </c:pt>
                <c:pt idx="101">
                  <c:v>-24.699999999995725</c:v>
                </c:pt>
                <c:pt idx="102">
                  <c:v>-23.780000000002133</c:v>
                </c:pt>
                <c:pt idx="103">
                  <c:v>-24.490000000000123</c:v>
                </c:pt>
                <c:pt idx="104">
                  <c:v>-23.380000000003065</c:v>
                </c:pt>
                <c:pt idx="105">
                  <c:v>-22.069999999999368</c:v>
                </c:pt>
                <c:pt idx="106">
                  <c:v>-20.459999999999923</c:v>
                </c:pt>
                <c:pt idx="107">
                  <c:v>-20.180000000010523</c:v>
                </c:pt>
                <c:pt idx="108">
                  <c:v>-17.709999999993897</c:v>
                </c:pt>
                <c:pt idx="109">
                  <c:v>-17.279999999999518</c:v>
                </c:pt>
                <c:pt idx="110">
                  <c:v>-15.940000000000509</c:v>
                </c:pt>
                <c:pt idx="111">
                  <c:v>-15.579999999999927</c:v>
                </c:pt>
                <c:pt idx="112">
                  <c:v>-14.399999999994861</c:v>
                </c:pt>
                <c:pt idx="113">
                  <c:v>-13.55999999999824</c:v>
                </c:pt>
                <c:pt idx="114">
                  <c:v>-14.539999999996667</c:v>
                </c:pt>
                <c:pt idx="115">
                  <c:v>-12.579999999999814</c:v>
                </c:pt>
                <c:pt idx="116">
                  <c:v>-13.649999999998386</c:v>
                </c:pt>
                <c:pt idx="117">
                  <c:v>-14.780000000001792</c:v>
                </c:pt>
                <c:pt idx="118">
                  <c:v>-14.300000000005753</c:v>
                </c:pt>
                <c:pt idx="119">
                  <c:v>-14.579999999995152</c:v>
                </c:pt>
                <c:pt idx="120">
                  <c:v>-15.180000000000859</c:v>
                </c:pt>
                <c:pt idx="121">
                  <c:v>-15.969999999995821</c:v>
                </c:pt>
                <c:pt idx="122">
                  <c:v>-14.849999999995589</c:v>
                </c:pt>
                <c:pt idx="123">
                  <c:v>-16.480000000001382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847-4F08-9308-52F0819F48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26845120"/>
        <c:axId val="1510635088"/>
      </c:scatterChart>
      <c:valAx>
        <c:axId val="13268451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Triplet</a:t>
                </a:r>
                <a:r>
                  <a:rPr lang="en-US" baseline="0"/>
                  <a:t> #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10635088"/>
        <c:crossesAt val="-50"/>
        <c:crossBetween val="midCat"/>
      </c:valAx>
      <c:valAx>
        <c:axId val="1510635088"/>
        <c:scaling>
          <c:orientation val="minMax"/>
          <c:max val="50"/>
          <c:min val="-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(um)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684512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Difference in Y</a:t>
            </a:r>
          </a:p>
          <a:p>
            <a:pPr>
              <a:defRPr/>
            </a:pPr>
            <a:r>
              <a:rPr lang="en-US" sz="1200"/>
              <a:t>(Run14-Run13)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'Y Locations'!$N$9:$N$132</c:f>
              <c:numCache>
                <c:formatCode>0</c:formatCode>
                <c:ptCount val="124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7.0016982891429498</c:v>
                </c:pt>
                <c:pt idx="4">
                  <c:v>8.0019776210167848</c:v>
                </c:pt>
                <c:pt idx="5">
                  <c:v>9.0022630341360586</c:v>
                </c:pt>
                <c:pt idx="6">
                  <c:v>10.002545609340794</c:v>
                </c:pt>
                <c:pt idx="7">
                  <c:v>11.002828184545528</c:v>
                </c:pt>
                <c:pt idx="8">
                  <c:v>12.003107516419362</c:v>
                </c:pt>
                <c:pt idx="9">
                  <c:v>13.003386848293196</c:v>
                </c:pt>
                <c:pt idx="10">
                  <c:v>14.003663342252493</c:v>
                </c:pt>
                <c:pt idx="11">
                  <c:v>15.003948755371766</c:v>
                </c:pt>
                <c:pt idx="12">
                  <c:v>16.004231330576502</c:v>
                </c:pt>
                <c:pt idx="13">
                  <c:v>17.004513905781238</c:v>
                </c:pt>
                <c:pt idx="14">
                  <c:v>18.00478999432417</c:v>
                </c:pt>
                <c:pt idx="15">
                  <c:v>19.005079056190709</c:v>
                </c:pt>
                <c:pt idx="16">
                  <c:v>20.005361631395441</c:v>
                </c:pt>
                <c:pt idx="17">
                  <c:v>21.005644206600177</c:v>
                </c:pt>
                <c:pt idx="18">
                  <c:v>22.005926376388555</c:v>
                </c:pt>
                <c:pt idx="19">
                  <c:v>23.006202870347849</c:v>
                </c:pt>
                <c:pt idx="20">
                  <c:v>24.006491526798023</c:v>
                </c:pt>
                <c:pt idx="21">
                  <c:v>25.006770858671857</c:v>
                </c:pt>
                <c:pt idx="22">
                  <c:v>26.007053433876592</c:v>
                </c:pt>
                <c:pt idx="23">
                  <c:v>27.007339252412226</c:v>
                </c:pt>
                <c:pt idx="24">
                  <c:v>28.007618584286064</c:v>
                </c:pt>
                <c:pt idx="25">
                  <c:v>29.007897916159894</c:v>
                </c:pt>
                <c:pt idx="26">
                  <c:v>30.008180491364634</c:v>
                </c:pt>
                <c:pt idx="27">
                  <c:v>31.008456579907563</c:v>
                </c:pt>
                <c:pt idx="28">
                  <c:v>32.008745641774098</c:v>
                </c:pt>
                <c:pt idx="29">
                  <c:v>33.009027811562476</c:v>
                </c:pt>
                <c:pt idx="30">
                  <c:v>34.009310386767211</c:v>
                </c:pt>
                <c:pt idx="31">
                  <c:v>35.009589718641045</c:v>
                </c:pt>
                <c:pt idx="32">
                  <c:v>36.009878780507584</c:v>
                </c:pt>
                <c:pt idx="33">
                  <c:v>37.010154869050517</c:v>
                </c:pt>
                <c:pt idx="34">
                  <c:v>38.010437444255253</c:v>
                </c:pt>
                <c:pt idx="35">
                  <c:v>39.010716776129087</c:v>
                </c:pt>
                <c:pt idx="36">
                  <c:v>40.011002594664724</c:v>
                </c:pt>
                <c:pt idx="37">
                  <c:v>41.01127949404038</c:v>
                </c:pt>
                <c:pt idx="38">
                  <c:v>42.01156733965783</c:v>
                </c:pt>
                <c:pt idx="39">
                  <c:v>43.011843022784404</c:v>
                </c:pt>
                <c:pt idx="40">
                  <c:v>44.012126814238222</c:v>
                </c:pt>
                <c:pt idx="41">
                  <c:v>45.012406551528422</c:v>
                </c:pt>
                <c:pt idx="42">
                  <c:v>46.012690342982246</c:v>
                </c:pt>
                <c:pt idx="43">
                  <c:v>47.012974134436071</c:v>
                </c:pt>
                <c:pt idx="44">
                  <c:v>48.013249817562631</c:v>
                </c:pt>
                <c:pt idx="45">
                  <c:v>49.013537663180088</c:v>
                </c:pt>
                <c:pt idx="46">
                  <c:v>50.013821454633913</c:v>
                </c:pt>
                <c:pt idx="47">
                  <c:v>51.014105246087738</c:v>
                </c:pt>
                <c:pt idx="48">
                  <c:v>52.014376875050672</c:v>
                </c:pt>
                <c:pt idx="49">
                  <c:v>53.014668774831748</c:v>
                </c:pt>
                <c:pt idx="50">
                  <c:v>54.014948512121947</c:v>
                </c:pt>
                <c:pt idx="51">
                  <c:v>55.015224195248521</c:v>
                </c:pt>
                <c:pt idx="52">
                  <c:v>56.015512040865964</c:v>
                </c:pt>
                <c:pt idx="53">
                  <c:v>57.015795832319789</c:v>
                </c:pt>
                <c:pt idx="54">
                  <c:v>58.016075569609988</c:v>
                </c:pt>
                <c:pt idx="55">
                  <c:v>59.016355306900188</c:v>
                </c:pt>
                <c:pt idx="56">
                  <c:v>60.016635044190387</c:v>
                </c:pt>
                <c:pt idx="57">
                  <c:v>61.016918835644205</c:v>
                </c:pt>
                <c:pt idx="58">
                  <c:v>62.017206681261655</c:v>
                </c:pt>
                <c:pt idx="59">
                  <c:v>63.017482364388229</c:v>
                </c:pt>
                <c:pt idx="60">
                  <c:v>64.017770210005679</c:v>
                </c:pt>
                <c:pt idx="61">
                  <c:v>65.018049947295879</c:v>
                </c:pt>
                <c:pt idx="62">
                  <c:v>66.018329684586078</c:v>
                </c:pt>
                <c:pt idx="63">
                  <c:v>67.018617530203528</c:v>
                </c:pt>
                <c:pt idx="64">
                  <c:v>68.018897267493713</c:v>
                </c:pt>
                <c:pt idx="65">
                  <c:v>69.019172950620288</c:v>
                </c:pt>
                <c:pt idx="66">
                  <c:v>70.019452687910487</c:v>
                </c:pt>
                <c:pt idx="67">
                  <c:v>71.019740533527937</c:v>
                </c:pt>
                <c:pt idx="68">
                  <c:v>72.020016216654497</c:v>
                </c:pt>
                <c:pt idx="69">
                  <c:v>73.020300008108322</c:v>
                </c:pt>
                <c:pt idx="70">
                  <c:v>74.020583799562147</c:v>
                </c:pt>
                <c:pt idx="71">
                  <c:v>75.020863536852346</c:v>
                </c:pt>
                <c:pt idx="72">
                  <c:v>76.021151382469796</c:v>
                </c:pt>
                <c:pt idx="73">
                  <c:v>77.021431119759995</c:v>
                </c:pt>
                <c:pt idx="74">
                  <c:v>78.021718965377445</c:v>
                </c:pt>
                <c:pt idx="75">
                  <c:v>79.02199464850402</c:v>
                </c:pt>
                <c:pt idx="76">
                  <c:v>80.022274385794219</c:v>
                </c:pt>
                <c:pt idx="77">
                  <c:v>81.02255817724803</c:v>
                </c:pt>
                <c:pt idx="78">
                  <c:v>82.02284602286548</c:v>
                </c:pt>
                <c:pt idx="79">
                  <c:v>83.023125760155679</c:v>
                </c:pt>
                <c:pt idx="80">
                  <c:v>84.023405497445864</c:v>
                </c:pt>
                <c:pt idx="81">
                  <c:v>85.023693343063314</c:v>
                </c:pt>
                <c:pt idx="82">
                  <c:v>86.023973080353514</c:v>
                </c:pt>
                <c:pt idx="83">
                  <c:v>87.024252817643713</c:v>
                </c:pt>
                <c:pt idx="84">
                  <c:v>88.024532554933899</c:v>
                </c:pt>
                <c:pt idx="85">
                  <c:v>89.024816346387738</c:v>
                </c:pt>
                <c:pt idx="86">
                  <c:v>90.025096083677937</c:v>
                </c:pt>
                <c:pt idx="87">
                  <c:v>91.025375820968137</c:v>
                </c:pt>
                <c:pt idx="88">
                  <c:v>92.025659612421947</c:v>
                </c:pt>
                <c:pt idx="89">
                  <c:v>93.025943403875786</c:v>
                </c:pt>
                <c:pt idx="90">
                  <c:v>94.026227195329596</c:v>
                </c:pt>
                <c:pt idx="91">
                  <c:v>95.026506932619796</c:v>
                </c:pt>
                <c:pt idx="92">
                  <c:v>96.026794778237246</c:v>
                </c:pt>
                <c:pt idx="93">
                  <c:v>97.027074515527431</c:v>
                </c:pt>
                <c:pt idx="94">
                  <c:v>98.027354252817631</c:v>
                </c:pt>
                <c:pt idx="95">
                  <c:v>99.027629935944205</c:v>
                </c:pt>
                <c:pt idx="96">
                  <c:v>100.02791372739803</c:v>
                </c:pt>
                <c:pt idx="97">
                  <c:v>101.02820157301548</c:v>
                </c:pt>
                <c:pt idx="98">
                  <c:v>102.02847725614204</c:v>
                </c:pt>
                <c:pt idx="99">
                  <c:v>103.02876510175949</c:v>
                </c:pt>
                <c:pt idx="100">
                  <c:v>104.02904483904969</c:v>
                </c:pt>
                <c:pt idx="101">
                  <c:v>105.02932863050353</c:v>
                </c:pt>
                <c:pt idx="102">
                  <c:v>106.02961647612096</c:v>
                </c:pt>
                <c:pt idx="103">
                  <c:v>107.02989215924754</c:v>
                </c:pt>
                <c:pt idx="104">
                  <c:v>108.03017595070136</c:v>
                </c:pt>
                <c:pt idx="105">
                  <c:v>109.03045974215519</c:v>
                </c:pt>
                <c:pt idx="106">
                  <c:v>110.03073947944537</c:v>
                </c:pt>
                <c:pt idx="107">
                  <c:v>111.03101921673557</c:v>
                </c:pt>
                <c:pt idx="108">
                  <c:v>112.0313030081894</c:v>
                </c:pt>
                <c:pt idx="109">
                  <c:v>113.03158274547958</c:v>
                </c:pt>
                <c:pt idx="110">
                  <c:v>114.03186248276978</c:v>
                </c:pt>
                <c:pt idx="111">
                  <c:v>115.03214627422362</c:v>
                </c:pt>
                <c:pt idx="112">
                  <c:v>116.03243006567743</c:v>
                </c:pt>
                <c:pt idx="113">
                  <c:v>117.03270980296763</c:v>
                </c:pt>
                <c:pt idx="114">
                  <c:v>118.03299764858508</c:v>
                </c:pt>
                <c:pt idx="115">
                  <c:v>119.03327738587528</c:v>
                </c:pt>
                <c:pt idx="116">
                  <c:v>120.03355712316548</c:v>
                </c:pt>
                <c:pt idx="117">
                  <c:v>121.03383280629205</c:v>
                </c:pt>
                <c:pt idx="118">
                  <c:v>122.03412470607313</c:v>
                </c:pt>
                <c:pt idx="119">
                  <c:v>123.03440444336331</c:v>
                </c:pt>
                <c:pt idx="120">
                  <c:v>124.03468418065351</c:v>
                </c:pt>
                <c:pt idx="121">
                  <c:v>125.03496391794371</c:v>
                </c:pt>
                <c:pt idx="122">
                  <c:v>126.03524770939755</c:v>
                </c:pt>
                <c:pt idx="123">
                  <c:v>127.03553150085136</c:v>
                </c:pt>
              </c:numCache>
            </c:numRef>
          </c:xVal>
          <c:yVal>
            <c:numRef>
              <c:f>'Y Locations'!$AO$9:$AO$132</c:f>
              <c:numCache>
                <c:formatCode>0</c:formatCode>
                <c:ptCount val="124"/>
                <c:pt idx="0">
                  <c:v>0.64901515145837951</c:v>
                </c:pt>
                <c:pt idx="1">
                  <c:v>0.55901515147224945</c:v>
                </c:pt>
                <c:pt idx="2">
                  <c:v>2.2289902670102193</c:v>
                </c:pt>
                <c:pt idx="3">
                  <c:v>0.77896399604912236</c:v>
                </c:pt>
                <c:pt idx="4">
                  <c:v>0.97901515148193585</c:v>
                </c:pt>
                <c:pt idx="5">
                  <c:v>0.84901515146446371</c:v>
                </c:pt>
                <c:pt idx="6">
                  <c:v>1.9490151514829357</c:v>
                </c:pt>
                <c:pt idx="7">
                  <c:v>0.20901515147511418</c:v>
                </c:pt>
                <c:pt idx="8">
                  <c:v>-0.58113769453824737</c:v>
                </c:pt>
                <c:pt idx="9">
                  <c:v>0.51883716557815607</c:v>
                </c:pt>
                <c:pt idx="10">
                  <c:v>-1.1011885215866357</c:v>
                </c:pt>
                <c:pt idx="11">
                  <c:v>-0.35121395337174199</c:v>
                </c:pt>
                <c:pt idx="12">
                  <c:v>0.11876061485227396</c:v>
                </c:pt>
                <c:pt idx="13">
                  <c:v>-0.63126452500280994</c:v>
                </c:pt>
                <c:pt idx="14">
                  <c:v>-6.128966488501586E-2</c:v>
                </c:pt>
                <c:pt idx="15">
                  <c:v>0.54868545066801477</c:v>
                </c:pt>
                <c:pt idx="16">
                  <c:v>0.99865976348383345</c:v>
                </c:pt>
                <c:pt idx="17">
                  <c:v>8.6343317078130255E-3</c:v>
                </c:pt>
                <c:pt idx="18">
                  <c:v>-0.92139110006144076</c:v>
                </c:pt>
                <c:pt idx="19">
                  <c:v>0.78858405198215564</c:v>
                </c:pt>
                <c:pt idx="20">
                  <c:v>2.0985580364040262</c:v>
                </c:pt>
                <c:pt idx="21">
                  <c:v>1.5485326046407932</c:v>
                </c:pt>
                <c:pt idx="22">
                  <c:v>2.7185071728798613</c:v>
                </c:pt>
                <c:pt idx="23">
                  <c:v>1.6684817776061474</c:v>
                </c:pt>
                <c:pt idx="24">
                  <c:v>0.9784568931355766</c:v>
                </c:pt>
                <c:pt idx="25">
                  <c:v>-0.69156908594441102</c:v>
                </c:pt>
                <c:pt idx="26">
                  <c:v>-0.44159422581518459</c:v>
                </c:pt>
                <c:pt idx="27">
                  <c:v>-0.63161965758693039</c:v>
                </c:pt>
                <c:pt idx="28">
                  <c:v>-2.3816453812317997</c:v>
                </c:pt>
                <c:pt idx="29">
                  <c:v>-1.3116705211210542</c:v>
                </c:pt>
                <c:pt idx="30">
                  <c:v>-0.56169566098773505</c:v>
                </c:pt>
                <c:pt idx="31">
                  <c:v>-0.59172109274666607</c:v>
                </c:pt>
                <c:pt idx="32">
                  <c:v>-0.94174594073075379</c:v>
                </c:pt>
                <c:pt idx="33">
                  <c:v>2.822804371848342E-2</c:v>
                </c:pt>
                <c:pt idx="34">
                  <c:v>-0.66179735155828734</c:v>
                </c:pt>
                <c:pt idx="35">
                  <c:v>-1.1822783333752973E-2</c:v>
                </c:pt>
                <c:pt idx="36">
                  <c:v>5.8152076792453933E-2</c:v>
                </c:pt>
                <c:pt idx="37">
                  <c:v>0.30812606123188768</c:v>
                </c:pt>
                <c:pt idx="38">
                  <c:v>-0.32189878674262484</c:v>
                </c:pt>
                <c:pt idx="39">
                  <c:v>2.8075781491504692E-2</c:v>
                </c:pt>
                <c:pt idx="40">
                  <c:v>-1.1019493583805149</c:v>
                </c:pt>
                <c:pt idx="41">
                  <c:v>-0.89197508204331033</c:v>
                </c:pt>
                <c:pt idx="42">
                  <c:v>-1.1220000029792612</c:v>
                </c:pt>
                <c:pt idx="43">
                  <c:v>-0.73202590910300369</c:v>
                </c:pt>
                <c:pt idx="44">
                  <c:v>0.27794927942847369</c:v>
                </c:pt>
                <c:pt idx="45">
                  <c:v>0.44792373818989084</c:v>
                </c:pt>
                <c:pt idx="46">
                  <c:v>4.7898561830189479E-2</c:v>
                </c:pt>
                <c:pt idx="47">
                  <c:v>0.26787302061748086</c:v>
                </c:pt>
                <c:pt idx="48">
                  <c:v>-2.2152520638875295E-2</c:v>
                </c:pt>
                <c:pt idx="49">
                  <c:v>-0.27217733211352613</c:v>
                </c:pt>
                <c:pt idx="50">
                  <c:v>-0.10220323821273958</c:v>
                </c:pt>
                <c:pt idx="51">
                  <c:v>1.2477712205480582</c:v>
                </c:pt>
                <c:pt idx="52">
                  <c:v>0.25774567932621739</c:v>
                </c:pt>
                <c:pt idx="53">
                  <c:v>0.52772123271013083</c:v>
                </c:pt>
                <c:pt idx="54">
                  <c:v>-0.62230503827420414</c:v>
                </c:pt>
                <c:pt idx="55">
                  <c:v>1.447669785376581</c:v>
                </c:pt>
                <c:pt idx="56">
                  <c:v>0.35764497389155192</c:v>
                </c:pt>
                <c:pt idx="57">
                  <c:v>-0.59238093219777443</c:v>
                </c:pt>
                <c:pt idx="58">
                  <c:v>0.41759352656469595</c:v>
                </c:pt>
                <c:pt idx="59">
                  <c:v>2.1875683502203014</c:v>
                </c:pt>
                <c:pt idx="60">
                  <c:v>5.337543173861464</c:v>
                </c:pt>
                <c:pt idx="61">
                  <c:v>0.64751799750771077</c:v>
                </c:pt>
                <c:pt idx="62">
                  <c:v>-1.0425075437378206</c:v>
                </c:pt>
                <c:pt idx="63">
                  <c:v>2.746655014577648E-2</c:v>
                </c:pt>
                <c:pt idx="64">
                  <c:v>-1.0625582613215174</c:v>
                </c:pt>
                <c:pt idx="65">
                  <c:v>0.18741583255827798</c:v>
                </c:pt>
                <c:pt idx="66">
                  <c:v>1.7973906562062982</c:v>
                </c:pt>
                <c:pt idx="67">
                  <c:v>0.80736547986714235</c:v>
                </c:pt>
                <c:pt idx="68">
                  <c:v>1.1173395737605256</c:v>
                </c:pt>
                <c:pt idx="69">
                  <c:v>2.8873143973936228</c:v>
                </c:pt>
                <c:pt idx="70">
                  <c:v>1.4972895859209165</c:v>
                </c:pt>
                <c:pt idx="71">
                  <c:v>2.5072644095544758</c:v>
                </c:pt>
                <c:pt idx="72">
                  <c:v>2.0172385034592732</c:v>
                </c:pt>
                <c:pt idx="73">
                  <c:v>2.9672136919805752</c:v>
                </c:pt>
                <c:pt idx="74">
                  <c:v>2.977188150729404</c:v>
                </c:pt>
                <c:pt idx="75">
                  <c:v>2.2871626094981963</c:v>
                </c:pt>
                <c:pt idx="76">
                  <c:v>3.4971374331618144</c:v>
                </c:pt>
                <c:pt idx="77">
                  <c:v>2.367111527056962</c:v>
                </c:pt>
                <c:pt idx="78">
                  <c:v>3.017086350703809</c:v>
                </c:pt>
                <c:pt idx="79">
                  <c:v>3.2270604445890978</c:v>
                </c:pt>
                <c:pt idx="80">
                  <c:v>3.1370356330986118</c:v>
                </c:pt>
                <c:pt idx="81">
                  <c:v>2.0470104567513614</c:v>
                </c:pt>
                <c:pt idx="82">
                  <c:v>1.6569849155248839</c:v>
                </c:pt>
                <c:pt idx="83">
                  <c:v>2.2669590094145837</c:v>
                </c:pt>
                <c:pt idx="84">
                  <c:v>1.7769338330683793</c:v>
                </c:pt>
                <c:pt idx="85">
                  <c:v>-5.3091343294567217E-2</c:v>
                </c:pt>
                <c:pt idx="86">
                  <c:v>0.19688275059341365</c:v>
                </c:pt>
                <c:pt idx="87">
                  <c:v>-3.3142425759166372E-2</c:v>
                </c:pt>
                <c:pt idx="88">
                  <c:v>0.61683239789609345</c:v>
                </c:pt>
                <c:pt idx="89">
                  <c:v>0.98680722153046307</c:v>
                </c:pt>
                <c:pt idx="90">
                  <c:v>1.1367816802996265</c:v>
                </c:pt>
                <c:pt idx="91">
                  <c:v>1.006756503930812</c:v>
                </c:pt>
                <c:pt idx="92">
                  <c:v>1.5167313275752852</c:v>
                </c:pt>
                <c:pt idx="93">
                  <c:v>1.8267057863481719</c:v>
                </c:pt>
                <c:pt idx="94">
                  <c:v>2.7766802451211552</c:v>
                </c:pt>
                <c:pt idx="95">
                  <c:v>-0.51334529611632629</c:v>
                </c:pt>
                <c:pt idx="96">
                  <c:v>-0.14337047246422241</c:v>
                </c:pt>
                <c:pt idx="97">
                  <c:v>-0.43339637857165858</c:v>
                </c:pt>
                <c:pt idx="98">
                  <c:v>0.17657844507204334</c:v>
                </c:pt>
                <c:pt idx="99">
                  <c:v>0.5865532687270667</c:v>
                </c:pt>
                <c:pt idx="100">
                  <c:v>-2.0034715427752436</c:v>
                </c:pt>
                <c:pt idx="101">
                  <c:v>-0.59349708398994405</c:v>
                </c:pt>
                <c:pt idx="102">
                  <c:v>0.75647700991272604</c:v>
                </c:pt>
                <c:pt idx="103">
                  <c:v>-0.67354780156858229</c:v>
                </c:pt>
                <c:pt idx="104">
                  <c:v>-3.0235737076848315</c:v>
                </c:pt>
                <c:pt idx="105">
                  <c:v>0.74640111594689973</c:v>
                </c:pt>
                <c:pt idx="106">
                  <c:v>-1.6436244252788983</c:v>
                </c:pt>
                <c:pt idx="107">
                  <c:v>-0.23365033137332514</c:v>
                </c:pt>
                <c:pt idx="108">
                  <c:v>-1.4236751428532619</c:v>
                </c:pt>
                <c:pt idx="109">
                  <c:v>0.52629931589994161</c:v>
                </c:pt>
                <c:pt idx="110">
                  <c:v>-0.50372622533459488</c:v>
                </c:pt>
                <c:pt idx="111">
                  <c:v>0.24624859832443935</c:v>
                </c:pt>
                <c:pt idx="112">
                  <c:v>0.15622342197809846</c:v>
                </c:pt>
                <c:pt idx="113">
                  <c:v>1.7661978807322933</c:v>
                </c:pt>
                <c:pt idx="114">
                  <c:v>1.0761727043851357</c:v>
                </c:pt>
                <c:pt idx="115">
                  <c:v>1.9861475280192407</c:v>
                </c:pt>
                <c:pt idx="116">
                  <c:v>2.0561219867964349</c:v>
                </c:pt>
                <c:pt idx="117">
                  <c:v>1.266096445566002</c:v>
                </c:pt>
                <c:pt idx="118">
                  <c:v>-0.98392873078383136</c:v>
                </c:pt>
                <c:pt idx="119">
                  <c:v>0.42604536310809582</c:v>
                </c:pt>
                <c:pt idx="120">
                  <c:v>-1.4039798132509871</c:v>
                </c:pt>
                <c:pt idx="121">
                  <c:v>-0.95400498962510394</c:v>
                </c:pt>
                <c:pt idx="122">
                  <c:v>-1.3840298011052772</c:v>
                </c:pt>
                <c:pt idx="123">
                  <c:v>-1.6340560720690567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649-4EAF-A469-25E827817D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26845120"/>
        <c:axId val="1510635088"/>
      </c:scatterChart>
      <c:valAx>
        <c:axId val="13268451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Triplet</a:t>
                </a:r>
                <a:r>
                  <a:rPr lang="en-US" baseline="0"/>
                  <a:t> #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10635088"/>
        <c:crossesAt val="-10"/>
        <c:crossBetween val="midCat"/>
      </c:valAx>
      <c:valAx>
        <c:axId val="1510635088"/>
        <c:scaling>
          <c:orientation val="minMax"/>
          <c:max val="10"/>
          <c:min val="-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(um)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684512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X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Sheet1!$L$3</c:f>
              <c:strCache>
                <c:ptCount val="1"/>
                <c:pt idx="0">
                  <c:v>DX_W [um]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Sheet1!$K$4:$K$12</c:f>
              <c:numCache>
                <c:formatCode>General</c:formatCode>
                <c:ptCount val="9"/>
                <c:pt idx="0">
                  <c:v>29.979399999999998</c:v>
                </c:pt>
                <c:pt idx="1">
                  <c:v>542.46699999999998</c:v>
                </c:pt>
                <c:pt idx="2">
                  <c:v>1054.9549</c:v>
                </c:pt>
                <c:pt idx="3">
                  <c:v>1114.9536000000001</c:v>
                </c:pt>
                <c:pt idx="4">
                  <c:v>1627.4412</c:v>
                </c:pt>
                <c:pt idx="5">
                  <c:v>2139.9286000000002</c:v>
                </c:pt>
                <c:pt idx="6">
                  <c:v>2199.9272000000001</c:v>
                </c:pt>
                <c:pt idx="7">
                  <c:v>2712.4142999999999</c:v>
                </c:pt>
                <c:pt idx="8">
                  <c:v>3224.9018999999998</c:v>
                </c:pt>
              </c:numCache>
            </c:numRef>
          </c:xVal>
          <c:yVal>
            <c:numRef>
              <c:f>Sheet1!$L$4:$L$12</c:f>
              <c:numCache>
                <c:formatCode>General</c:formatCode>
                <c:ptCount val="9"/>
                <c:pt idx="0">
                  <c:v>-27.699999999995839</c:v>
                </c:pt>
                <c:pt idx="1">
                  <c:v>-26.799999999994384</c:v>
                </c:pt>
                <c:pt idx="2">
                  <c:v>-28.999999999996362</c:v>
                </c:pt>
                <c:pt idx="3">
                  <c:v>-22.499999999993747</c:v>
                </c:pt>
                <c:pt idx="4">
                  <c:v>-23.600000000001842</c:v>
                </c:pt>
                <c:pt idx="5">
                  <c:v>-30.299999999996885</c:v>
                </c:pt>
                <c:pt idx="6">
                  <c:v>-29.099999999999682</c:v>
                </c:pt>
                <c:pt idx="7">
                  <c:v>-28.199999999998226</c:v>
                </c:pt>
                <c:pt idx="8">
                  <c:v>-25.599999999997181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A01-4788-B16B-73FC8F0B452B}"/>
            </c:ext>
          </c:extLst>
        </c:ser>
        <c:ser>
          <c:idx val="1"/>
          <c:order val="1"/>
          <c:tx>
            <c:strRef>
              <c:f>Sheet1!$M$3</c:f>
              <c:strCache>
                <c:ptCount val="1"/>
                <c:pt idx="0">
                  <c:v>DX_E [um]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Sheet1!$K$4:$K$12</c:f>
              <c:numCache>
                <c:formatCode>General</c:formatCode>
                <c:ptCount val="9"/>
                <c:pt idx="0">
                  <c:v>29.979399999999998</c:v>
                </c:pt>
                <c:pt idx="1">
                  <c:v>542.46699999999998</c:v>
                </c:pt>
                <c:pt idx="2">
                  <c:v>1054.9549</c:v>
                </c:pt>
                <c:pt idx="3">
                  <c:v>1114.9536000000001</c:v>
                </c:pt>
                <c:pt idx="4">
                  <c:v>1627.4412</c:v>
                </c:pt>
                <c:pt idx="5">
                  <c:v>2139.9286000000002</c:v>
                </c:pt>
                <c:pt idx="6">
                  <c:v>2199.9272000000001</c:v>
                </c:pt>
                <c:pt idx="7">
                  <c:v>2712.4142999999999</c:v>
                </c:pt>
                <c:pt idx="8">
                  <c:v>3224.9018999999998</c:v>
                </c:pt>
              </c:numCache>
            </c:numRef>
          </c:xVal>
          <c:yVal>
            <c:numRef>
              <c:f>Sheet1!$M$4:$M$12</c:f>
              <c:numCache>
                <c:formatCode>General</c:formatCode>
                <c:ptCount val="9"/>
                <c:pt idx="0">
                  <c:v>-25.099999999994907</c:v>
                </c:pt>
                <c:pt idx="1">
                  <c:v>-24.199999999993452</c:v>
                </c:pt>
                <c:pt idx="2">
                  <c:v>-25.999999999996362</c:v>
                </c:pt>
                <c:pt idx="3">
                  <c:v>-20.600000000002183</c:v>
                </c:pt>
                <c:pt idx="4">
                  <c:v>-23.700000000004366</c:v>
                </c:pt>
                <c:pt idx="5">
                  <c:v>-29.299999999991996</c:v>
                </c:pt>
                <c:pt idx="6">
                  <c:v>-26.399999999994179</c:v>
                </c:pt>
                <c:pt idx="7">
                  <c:v>-25.099999999994907</c:v>
                </c:pt>
                <c:pt idx="8">
                  <c:v>-22.899999999994179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A01-4788-B16B-73FC8F0B45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56058959"/>
        <c:axId val="1056066159"/>
      </c:scatterChart>
      <c:valAx>
        <c:axId val="105605895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Z (mm)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6066159"/>
        <c:crossesAt val="-40"/>
        <c:crossBetween val="midCat"/>
      </c:valAx>
      <c:valAx>
        <c:axId val="10560661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X (µm)</a:t>
                </a:r>
              </a:p>
            </c:rich>
          </c:tx>
          <c:layout>
            <c:manualLayout>
              <c:xMode val="edge"/>
              <c:yMode val="edge"/>
              <c:x val="3.0555555555555555E-2"/>
              <c:y val="0.3358949402158062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6058959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Y (no ends)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1"/>
          <c:order val="0"/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'Y Locations'!$N$9:$N$132</c:f>
              <c:numCache>
                <c:formatCode>0</c:formatCode>
                <c:ptCount val="124"/>
                <c:pt idx="0">
                  <c:v>5.0011303008189412</c:v>
                </c:pt>
                <c:pt idx="1">
                  <c:v>6.0014157139382149</c:v>
                </c:pt>
                <c:pt idx="2">
                  <c:v>7.0016982891429498</c:v>
                </c:pt>
                <c:pt idx="3">
                  <c:v>8.0019841076785845</c:v>
                </c:pt>
                <c:pt idx="4">
                  <c:v>9.0022601962215187</c:v>
                </c:pt>
                <c:pt idx="5">
                  <c:v>10.002539528095355</c:v>
                </c:pt>
                <c:pt idx="6">
                  <c:v>11.002844401200033</c:v>
                </c:pt>
                <c:pt idx="7">
                  <c:v>12.003120489742965</c:v>
                </c:pt>
                <c:pt idx="8">
                  <c:v>13.003406308278603</c:v>
                </c:pt>
                <c:pt idx="9">
                  <c:v>14.003682396821535</c:v>
                </c:pt>
                <c:pt idx="10">
                  <c:v>15.003971458688072</c:v>
                </c:pt>
                <c:pt idx="11">
                  <c:v>16.004260115138244</c:v>
                </c:pt>
                <c:pt idx="12">
                  <c:v>17.004545933673882</c:v>
                </c:pt>
                <c:pt idx="13">
                  <c:v>18.004815535555014</c:v>
                </c:pt>
                <c:pt idx="14">
                  <c:v>19.005111084083353</c:v>
                </c:pt>
                <c:pt idx="15">
                  <c:v>20.005399740533527</c:v>
                </c:pt>
                <c:pt idx="16">
                  <c:v>21.005688802400066</c:v>
                </c:pt>
                <c:pt idx="17">
                  <c:v>22.005964890943002</c:v>
                </c:pt>
                <c:pt idx="18">
                  <c:v>23.006253547393172</c:v>
                </c:pt>
                <c:pt idx="19">
                  <c:v>24.006548690505145</c:v>
                </c:pt>
                <c:pt idx="20">
                  <c:v>25.006818697802643</c:v>
                </c:pt>
                <c:pt idx="21">
                  <c:v>26.007107759669182</c:v>
                </c:pt>
                <c:pt idx="22">
                  <c:v>27.007393172788454</c:v>
                </c:pt>
                <c:pt idx="23">
                  <c:v>28.007669261331387</c:v>
                </c:pt>
                <c:pt idx="24">
                  <c:v>29.007964809859725</c:v>
                </c:pt>
                <c:pt idx="25">
                  <c:v>30.008244141733559</c:v>
                </c:pt>
                <c:pt idx="26">
                  <c:v>31.008526716938295</c:v>
                </c:pt>
                <c:pt idx="27">
                  <c:v>32.008815373388472</c:v>
                </c:pt>
                <c:pt idx="28">
                  <c:v>33.009097948593208</c:v>
                </c:pt>
                <c:pt idx="29">
                  <c:v>34.009386605043375</c:v>
                </c:pt>
                <c:pt idx="30">
                  <c:v>35.009672423579012</c:v>
                </c:pt>
                <c:pt idx="31">
                  <c:v>36.009945674207415</c:v>
                </c:pt>
                <c:pt idx="32">
                  <c:v>37.010240817319385</c:v>
                </c:pt>
                <c:pt idx="33">
                  <c:v>38.010520149193219</c:v>
                </c:pt>
                <c:pt idx="34">
                  <c:v>39.010812048974294</c:v>
                </c:pt>
                <c:pt idx="35">
                  <c:v>40.01109462417903</c:v>
                </c:pt>
                <c:pt idx="36">
                  <c:v>41.011367469391061</c:v>
                </c:pt>
                <c:pt idx="37">
                  <c:v>42.011656936673965</c:v>
                </c:pt>
                <c:pt idx="38">
                  <c:v>43.011940728127783</c:v>
                </c:pt>
                <c:pt idx="39">
                  <c:v>44.012232627908858</c:v>
                </c:pt>
                <c:pt idx="40">
                  <c:v>45.012516419362676</c:v>
                </c:pt>
                <c:pt idx="41">
                  <c:v>46.01279210248925</c:v>
                </c:pt>
                <c:pt idx="42">
                  <c:v>47.013088056433951</c:v>
                </c:pt>
                <c:pt idx="43">
                  <c:v>48.013363739560525</c:v>
                </c:pt>
                <c:pt idx="44">
                  <c:v>49.013643476850717</c:v>
                </c:pt>
                <c:pt idx="45">
                  <c:v>50.013931322468167</c:v>
                </c:pt>
                <c:pt idx="46">
                  <c:v>51.014223222249242</c:v>
                </c:pt>
                <c:pt idx="47">
                  <c:v>52.014507013703067</c:v>
                </c:pt>
                <c:pt idx="48">
                  <c:v>53.01479485932051</c:v>
                </c:pt>
                <c:pt idx="49">
                  <c:v>54.015082704937967</c:v>
                </c:pt>
                <c:pt idx="50">
                  <c:v>55.015354333900909</c:v>
                </c:pt>
                <c:pt idx="51">
                  <c:v>56.015650287845617</c:v>
                </c:pt>
                <c:pt idx="52">
                  <c:v>57.015934079299441</c:v>
                </c:pt>
                <c:pt idx="53">
                  <c:v>58.016213816589627</c:v>
                </c:pt>
                <c:pt idx="54">
                  <c:v>59.016497608043451</c:v>
                </c:pt>
                <c:pt idx="55">
                  <c:v>60.016777345333651</c:v>
                </c:pt>
                <c:pt idx="56">
                  <c:v>61.017073299278358</c:v>
                </c:pt>
                <c:pt idx="57">
                  <c:v>62.017353036568544</c:v>
                </c:pt>
                <c:pt idx="58">
                  <c:v>63.017636828022368</c:v>
                </c:pt>
                <c:pt idx="59">
                  <c:v>64.0179206194762</c:v>
                </c:pt>
                <c:pt idx="60">
                  <c:v>65.01820846509365</c:v>
                </c:pt>
                <c:pt idx="61">
                  <c:v>66.01848414822021</c:v>
                </c:pt>
                <c:pt idx="62">
                  <c:v>67.01877199383766</c:v>
                </c:pt>
                <c:pt idx="63">
                  <c:v>68.019059839455124</c:v>
                </c:pt>
                <c:pt idx="64">
                  <c:v>69.019343630908949</c:v>
                </c:pt>
                <c:pt idx="65">
                  <c:v>70.019631476526385</c:v>
                </c:pt>
                <c:pt idx="66">
                  <c:v>71.019919322143835</c:v>
                </c:pt>
                <c:pt idx="67">
                  <c:v>72.020207167761285</c:v>
                </c:pt>
                <c:pt idx="68">
                  <c:v>73.020482850887859</c:v>
                </c:pt>
                <c:pt idx="69">
                  <c:v>74.020770696505309</c:v>
                </c:pt>
                <c:pt idx="70">
                  <c:v>75.021054487959134</c:v>
                </c:pt>
                <c:pt idx="71">
                  <c:v>76.021338279412959</c:v>
                </c:pt>
                <c:pt idx="72">
                  <c:v>77.021622070866783</c:v>
                </c:pt>
                <c:pt idx="73">
                  <c:v>78.021905862320594</c:v>
                </c:pt>
                <c:pt idx="74">
                  <c:v>79.022189653774419</c:v>
                </c:pt>
                <c:pt idx="75">
                  <c:v>80.022477499391869</c:v>
                </c:pt>
                <c:pt idx="76">
                  <c:v>81.022761290845693</c:v>
                </c:pt>
                <c:pt idx="77">
                  <c:v>82.023049136463143</c:v>
                </c:pt>
                <c:pt idx="78">
                  <c:v>83.023328873753343</c:v>
                </c:pt>
                <c:pt idx="79">
                  <c:v>84.023620773534404</c:v>
                </c:pt>
                <c:pt idx="80">
                  <c:v>85.023908619151868</c:v>
                </c:pt>
                <c:pt idx="81">
                  <c:v>86.024180248114803</c:v>
                </c:pt>
                <c:pt idx="82">
                  <c:v>87.024468093732253</c:v>
                </c:pt>
                <c:pt idx="83">
                  <c:v>88.024755939349703</c:v>
                </c:pt>
                <c:pt idx="84">
                  <c:v>89.025031622476277</c:v>
                </c:pt>
                <c:pt idx="85">
                  <c:v>90.025323522257338</c:v>
                </c:pt>
                <c:pt idx="86">
                  <c:v>91.025611367874816</c:v>
                </c:pt>
                <c:pt idx="87">
                  <c:v>92.025895159328627</c:v>
                </c:pt>
                <c:pt idx="88">
                  <c:v>93.026178950782437</c:v>
                </c:pt>
                <c:pt idx="89">
                  <c:v>94.026466796399902</c:v>
                </c:pt>
                <c:pt idx="90">
                  <c:v>95.026750587853712</c:v>
                </c:pt>
                <c:pt idx="91">
                  <c:v>96.027030325143912</c:v>
                </c:pt>
                <c:pt idx="92">
                  <c:v>97.027318170761362</c:v>
                </c:pt>
                <c:pt idx="93">
                  <c:v>98.027601962215201</c:v>
                </c:pt>
                <c:pt idx="94">
                  <c:v>99.027889807832651</c:v>
                </c:pt>
                <c:pt idx="95">
                  <c:v>100.02816954512285</c:v>
                </c:pt>
                <c:pt idx="96">
                  <c:v>101.02845333657666</c:v>
                </c:pt>
                <c:pt idx="97">
                  <c:v>102.02873712803049</c:v>
                </c:pt>
                <c:pt idx="98">
                  <c:v>103.02902497364794</c:v>
                </c:pt>
                <c:pt idx="99">
                  <c:v>104.02930876510175</c:v>
                </c:pt>
                <c:pt idx="100">
                  <c:v>105.02958850239195</c:v>
                </c:pt>
                <c:pt idx="101">
                  <c:v>106.02988040217303</c:v>
                </c:pt>
                <c:pt idx="102">
                  <c:v>107.03016013946323</c:v>
                </c:pt>
                <c:pt idx="103">
                  <c:v>108.0304520392443</c:v>
                </c:pt>
                <c:pt idx="104">
                  <c:v>109.03073583069813</c:v>
                </c:pt>
                <c:pt idx="105">
                  <c:v>110.03101962215194</c:v>
                </c:pt>
                <c:pt idx="106">
                  <c:v>111.03130341360577</c:v>
                </c:pt>
                <c:pt idx="107">
                  <c:v>112.03159125922322</c:v>
                </c:pt>
                <c:pt idx="108">
                  <c:v>113.03187099651342</c:v>
                </c:pt>
                <c:pt idx="109">
                  <c:v>114.03215478796723</c:v>
                </c:pt>
                <c:pt idx="110">
                  <c:v>115.03244668774832</c:v>
                </c:pt>
                <c:pt idx="111">
                  <c:v>116.03273047920213</c:v>
                </c:pt>
                <c:pt idx="112">
                  <c:v>117.03301021649233</c:v>
                </c:pt>
                <c:pt idx="113">
                  <c:v>118.03328995378253</c:v>
                </c:pt>
                <c:pt idx="114">
                  <c:v>119.0335818535636</c:v>
                </c:pt>
                <c:pt idx="115">
                  <c:v>120.0338615908538</c:v>
                </c:pt>
                <c:pt idx="116">
                  <c:v>121.034141328144</c:v>
                </c:pt>
                <c:pt idx="117">
                  <c:v>122.0344372820887</c:v>
                </c:pt>
                <c:pt idx="118">
                  <c:v>123.0347170193789</c:v>
                </c:pt>
                <c:pt idx="119">
                  <c:v>124.03500486499635</c:v>
                </c:pt>
                <c:pt idx="120">
                  <c:v>125.0352927106138</c:v>
                </c:pt>
                <c:pt idx="121">
                  <c:v>126.035572447904</c:v>
                </c:pt>
                <c:pt idx="122">
                  <c:v>127.03586029352144</c:v>
                </c:pt>
                <c:pt idx="123">
                  <c:v>128.03614003081162</c:v>
                </c:pt>
              </c:numCache>
            </c:numRef>
          </c:xVal>
          <c:yVal>
            <c:numRef>
              <c:f>'Y Locations'!$I$9:$I$132</c:f>
              <c:numCache>
                <c:formatCode>General</c:formatCode>
                <c:ptCount val="124"/>
                <c:pt idx="0">
                  <c:v>-3.610962121209127E-2</c:v>
                </c:pt>
                <c:pt idx="1">
                  <c:v>-4.6419621212095308E-2</c:v>
                </c:pt>
                <c:pt idx="2">
                  <c:v>-3.4419621212094853E-2</c:v>
                </c:pt>
                <c:pt idx="3">
                  <c:v>-1.3619621212086486E-2</c:v>
                </c:pt>
                <c:pt idx="4">
                  <c:v>-2.8859621212092179E-2</c:v>
                </c:pt>
                <c:pt idx="5">
                  <c:v>-2.7739621212106158E-2</c:v>
                </c:pt>
                <c:pt idx="6">
                  <c:v>-3.1219621212102311E-2</c:v>
                </c:pt>
                <c:pt idx="7">
                  <c:v>-1.6659621212085085E-2</c:v>
                </c:pt>
                <c:pt idx="8">
                  <c:v>-2.201962121208112E-2</c:v>
                </c:pt>
                <c:pt idx="9">
                  <c:v>-2.1719621212099582E-2</c:v>
                </c:pt>
                <c:pt idx="10">
                  <c:v>-2.2539621212104066E-2</c:v>
                </c:pt>
                <c:pt idx="11">
                  <c:v>-7.8196212120928976E-3</c:v>
                </c:pt>
                <c:pt idx="12">
                  <c:v>-7.1196212120980817E-3</c:v>
                </c:pt>
                <c:pt idx="13">
                  <c:v>-3.9769621212087714E-2</c:v>
                </c:pt>
                <c:pt idx="14">
                  <c:v>3.3803787879094216E-3</c:v>
                </c:pt>
                <c:pt idx="15">
                  <c:v>-6.3196212120999462E-3</c:v>
                </c:pt>
                <c:pt idx="16">
                  <c:v>-2.761962121209649E-2</c:v>
                </c:pt>
                <c:pt idx="17">
                  <c:v>-1.2149621212103057E-2</c:v>
                </c:pt>
                <c:pt idx="18">
                  <c:v>-3.5119621212089669E-2</c:v>
                </c:pt>
                <c:pt idx="19">
                  <c:v>-2.2596212120902237E-3</c:v>
                </c:pt>
                <c:pt idx="20">
                  <c:v>-7.1719621212082529E-2</c:v>
                </c:pt>
                <c:pt idx="21">
                  <c:v>3.1780378787914287E-2</c:v>
                </c:pt>
                <c:pt idx="22">
                  <c:v>-4.3919621212097582E-2</c:v>
                </c:pt>
                <c:pt idx="23">
                  <c:v>2.3380378787891232E-2</c:v>
                </c:pt>
                <c:pt idx="24">
                  <c:v>-5.9019621212087259E-2</c:v>
                </c:pt>
                <c:pt idx="25">
                  <c:v>2.1840378787914005E-2</c:v>
                </c:pt>
                <c:pt idx="26">
                  <c:v>-7.1962121208457575E-4</c:v>
                </c:pt>
                <c:pt idx="27">
                  <c:v>1.1420378787903473E-2</c:v>
                </c:pt>
                <c:pt idx="28">
                  <c:v>-2.0819621212098127E-2</c:v>
                </c:pt>
                <c:pt idx="29">
                  <c:v>4.8380378787896916E-2</c:v>
                </c:pt>
                <c:pt idx="30">
                  <c:v>4.6180378787909149E-2</c:v>
                </c:pt>
                <c:pt idx="31">
                  <c:v>7.442037878789165E-2</c:v>
                </c:pt>
                <c:pt idx="32">
                  <c:v>7.4720378787901609E-2</c:v>
                </c:pt>
                <c:pt idx="33">
                  <c:v>5.262037878790693E-2</c:v>
                </c:pt>
                <c:pt idx="34">
                  <c:v>9.7780378787916788E-2</c:v>
                </c:pt>
                <c:pt idx="35">
                  <c:v>6.5780378787906102E-2</c:v>
                </c:pt>
                <c:pt idx="36">
                  <c:v>8.4220378787904338E-2</c:v>
                </c:pt>
                <c:pt idx="37">
                  <c:v>6.5720378787915479E-2</c:v>
                </c:pt>
                <c:pt idx="38">
                  <c:v>6.0220378787903428E-2</c:v>
                </c:pt>
                <c:pt idx="39">
                  <c:v>6.4780378787901327E-2</c:v>
                </c:pt>
                <c:pt idx="40">
                  <c:v>6.0860378787907621E-2</c:v>
                </c:pt>
                <c:pt idx="41">
                  <c:v>4.6780378787900645E-2</c:v>
                </c:pt>
                <c:pt idx="42">
                  <c:v>-6.6196212120814835E-3</c:v>
                </c:pt>
                <c:pt idx="43">
                  <c:v>-3.4019621212081574E-2</c:v>
                </c:pt>
                <c:pt idx="44">
                  <c:v>-2.5962121210909572E-4</c:v>
                </c:pt>
                <c:pt idx="45">
                  <c:v>-1.5219621212082757E-2</c:v>
                </c:pt>
                <c:pt idx="46">
                  <c:v>1.3560378787900618E-2</c:v>
                </c:pt>
                <c:pt idx="47">
                  <c:v>-1.7719621212108905E-2</c:v>
                </c:pt>
                <c:pt idx="48">
                  <c:v>-1.1619621212105358E-2</c:v>
                </c:pt>
                <c:pt idx="49">
                  <c:v>-3.2519621212088623E-2</c:v>
                </c:pt>
                <c:pt idx="50">
                  <c:v>-2.0079621212090615E-2</c:v>
                </c:pt>
                <c:pt idx="51">
                  <c:v>8.2203787879109314E-3</c:v>
                </c:pt>
                <c:pt idx="52">
                  <c:v>-3.49696212120989E-2</c:v>
                </c:pt>
                <c:pt idx="53">
                  <c:v>-2.9796212120913879E-3</c:v>
                </c:pt>
                <c:pt idx="54">
                  <c:v>-5.0819621212099264E-2</c:v>
                </c:pt>
                <c:pt idx="55">
                  <c:v>-3.39796212120973E-2</c:v>
                </c:pt>
                <c:pt idx="56">
                  <c:v>-1.4479621212103666E-2</c:v>
                </c:pt>
                <c:pt idx="57">
                  <c:v>-5.4579621212099028E-2</c:v>
                </c:pt>
                <c:pt idx="58">
                  <c:v>-3.6519621212107722E-2</c:v>
                </c:pt>
                <c:pt idx="59">
                  <c:v>-4.8519621212108177E-2</c:v>
                </c:pt>
                <c:pt idx="60">
                  <c:v>-5.6219621212107995E-2</c:v>
                </c:pt>
                <c:pt idx="61">
                  <c:v>-3.8879621212089432E-2</c:v>
                </c:pt>
                <c:pt idx="62">
                  <c:v>-4.2679621212101893E-2</c:v>
                </c:pt>
                <c:pt idx="63">
                  <c:v>-2.4519621212107268E-2</c:v>
                </c:pt>
                <c:pt idx="64">
                  <c:v>-1.7719621212108905E-2</c:v>
                </c:pt>
                <c:pt idx="65">
                  <c:v>-2.5479621212099346E-2</c:v>
                </c:pt>
                <c:pt idx="66">
                  <c:v>1.8080378787914242E-2</c:v>
                </c:pt>
                <c:pt idx="67">
                  <c:v>1.0620378787905338E-2</c:v>
                </c:pt>
                <c:pt idx="68">
                  <c:v>3.5520378787907703E-2</c:v>
                </c:pt>
                <c:pt idx="69">
                  <c:v>-2.9179621212108486E-2</c:v>
                </c:pt>
                <c:pt idx="70">
                  <c:v>-1.0419621212093944E-2</c:v>
                </c:pt>
                <c:pt idx="71">
                  <c:v>-1.8319621212100401E-2</c:v>
                </c:pt>
                <c:pt idx="72">
                  <c:v>3.0980378787916152E-2</c:v>
                </c:pt>
                <c:pt idx="73">
                  <c:v>1.3930378787904374E-2</c:v>
                </c:pt>
                <c:pt idx="74">
                  <c:v>2.246037878791185E-2</c:v>
                </c:pt>
                <c:pt idx="75">
                  <c:v>-2.7459621212102547E-2</c:v>
                </c:pt>
                <c:pt idx="76">
                  <c:v>1.1930378787894824E-2</c:v>
                </c:pt>
                <c:pt idx="77">
                  <c:v>9.5803787879162883E-3</c:v>
                </c:pt>
                <c:pt idx="78">
                  <c:v>5.8303787878912772E-3</c:v>
                </c:pt>
                <c:pt idx="79">
                  <c:v>3.2280378787902464E-2</c:v>
                </c:pt>
                <c:pt idx="80">
                  <c:v>7.9803787878915955E-3</c:v>
                </c:pt>
                <c:pt idx="81">
                  <c:v>1.8380378787895779E-2</c:v>
                </c:pt>
                <c:pt idx="82">
                  <c:v>3.8020378787905429E-2</c:v>
                </c:pt>
                <c:pt idx="83">
                  <c:v>7.2803787878967796E-3</c:v>
                </c:pt>
                <c:pt idx="84">
                  <c:v>2.0580378787911968E-2</c:v>
                </c:pt>
                <c:pt idx="85">
                  <c:v>6.8580378787913787E-2</c:v>
                </c:pt>
                <c:pt idx="86">
                  <c:v>3.3220378787916616E-2</c:v>
                </c:pt>
                <c:pt idx="87">
                  <c:v>6.7503787878990806E-3</c:v>
                </c:pt>
                <c:pt idx="88">
                  <c:v>4.5760378787917944E-2</c:v>
                </c:pt>
                <c:pt idx="89">
                  <c:v>4.4203787878984713E-3</c:v>
                </c:pt>
                <c:pt idx="90">
                  <c:v>6.0320378787906748E-2</c:v>
                </c:pt>
                <c:pt idx="91">
                  <c:v>6.2520378787894515E-2</c:v>
                </c:pt>
                <c:pt idx="92">
                  <c:v>3.1420378787913705E-2</c:v>
                </c:pt>
                <c:pt idx="93">
                  <c:v>2.6203787878955609E-3</c:v>
                </c:pt>
                <c:pt idx="94">
                  <c:v>2.8920378787915979E-2</c:v>
                </c:pt>
                <c:pt idx="95">
                  <c:v>-9.7196212120991277E-3</c:v>
                </c:pt>
                <c:pt idx="96">
                  <c:v>1.39203787879012E-2</c:v>
                </c:pt>
                <c:pt idx="97">
                  <c:v>-1.9119621212098536E-2</c:v>
                </c:pt>
                <c:pt idx="98">
                  <c:v>9.7803787878945059E-3</c:v>
                </c:pt>
                <c:pt idx="99">
                  <c:v>-5.6796212120957534E-3</c:v>
                </c:pt>
                <c:pt idx="100">
                  <c:v>-1.1479621212089341E-2</c:v>
                </c:pt>
                <c:pt idx="101">
                  <c:v>-2.9279621212083384E-2</c:v>
                </c:pt>
                <c:pt idx="102">
                  <c:v>-3.0196212121040844E-3</c:v>
                </c:pt>
                <c:pt idx="103">
                  <c:v>-3.6379621212091706E-2</c:v>
                </c:pt>
                <c:pt idx="104">
                  <c:v>-1.0196212120945347E-3</c:v>
                </c:pt>
                <c:pt idx="105">
                  <c:v>-1.4796212120984364E-3</c:v>
                </c:pt>
                <c:pt idx="106">
                  <c:v>-2.0279621212097254E-2</c:v>
                </c:pt>
                <c:pt idx="107">
                  <c:v>-6.1962121208125609E-4</c:v>
                </c:pt>
                <c:pt idx="108">
                  <c:v>-5.4796212120891141E-3</c:v>
                </c:pt>
                <c:pt idx="109">
                  <c:v>-4.2796212121061217E-3</c:v>
                </c:pt>
                <c:pt idx="110">
                  <c:v>-2.9019621212086122E-2</c:v>
                </c:pt>
                <c:pt idx="111">
                  <c:v>-2.4196212120841665E-3</c:v>
                </c:pt>
                <c:pt idx="112">
                  <c:v>2.3520378787907248E-2</c:v>
                </c:pt>
                <c:pt idx="113">
                  <c:v>4.220378787891832E-3</c:v>
                </c:pt>
                <c:pt idx="114">
                  <c:v>2.4803787879079664E-3</c:v>
                </c:pt>
                <c:pt idx="115">
                  <c:v>-6.3579621212085158E-2</c:v>
                </c:pt>
                <c:pt idx="116">
                  <c:v>-2.3479621212089796E-2</c:v>
                </c:pt>
                <c:pt idx="117">
                  <c:v>2.0378787894514971E-5</c:v>
                </c:pt>
                <c:pt idx="118">
                  <c:v>-3.377962121209066E-2</c:v>
                </c:pt>
                <c:pt idx="119">
                  <c:v>-3.1779621212081111E-2</c:v>
                </c:pt>
                <c:pt idx="120">
                  <c:v>-1.8719621212085258E-2</c:v>
                </c:pt>
                <c:pt idx="121">
                  <c:v>-3.5079621212105394E-2</c:v>
                </c:pt>
                <c:pt idx="122">
                  <c:v>-1.9479621212099119E-2</c:v>
                </c:pt>
                <c:pt idx="123">
                  <c:v>-6.1779621212082247E-2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EF0-4F97-AECE-D231C2C622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85257552"/>
        <c:axId val="1785258032"/>
      </c:scatterChart>
      <c:valAx>
        <c:axId val="17852575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Triplet #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85258032"/>
        <c:crossesAt val="-0.1"/>
        <c:crossBetween val="midCat"/>
      </c:valAx>
      <c:valAx>
        <c:axId val="1785258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(mm)</a:t>
                </a:r>
              </a:p>
            </c:rich>
          </c:tx>
          <c:layout>
            <c:manualLayout>
              <c:xMode val="edge"/>
              <c:yMode val="edge"/>
              <c:x val="1.5625E-2"/>
              <c:y val="0.4293844568219213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8525755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X (No ends)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'Y Locations'!$N$9:$N$132</c:f>
              <c:numCache>
                <c:formatCode>0</c:formatCode>
                <c:ptCount val="124"/>
                <c:pt idx="0">
                  <c:v>5.0011303008189412</c:v>
                </c:pt>
                <c:pt idx="1">
                  <c:v>6.0014157139382149</c:v>
                </c:pt>
                <c:pt idx="2">
                  <c:v>7.0016982891429498</c:v>
                </c:pt>
                <c:pt idx="3">
                  <c:v>8.0019841076785845</c:v>
                </c:pt>
                <c:pt idx="4">
                  <c:v>9.0022601962215187</c:v>
                </c:pt>
                <c:pt idx="5">
                  <c:v>10.002539528095355</c:v>
                </c:pt>
                <c:pt idx="6">
                  <c:v>11.002844401200033</c:v>
                </c:pt>
                <c:pt idx="7">
                  <c:v>12.003120489742965</c:v>
                </c:pt>
                <c:pt idx="8">
                  <c:v>13.003406308278603</c:v>
                </c:pt>
                <c:pt idx="9">
                  <c:v>14.003682396821535</c:v>
                </c:pt>
                <c:pt idx="10">
                  <c:v>15.003971458688072</c:v>
                </c:pt>
                <c:pt idx="11">
                  <c:v>16.004260115138244</c:v>
                </c:pt>
                <c:pt idx="12">
                  <c:v>17.004545933673882</c:v>
                </c:pt>
                <c:pt idx="13">
                  <c:v>18.004815535555014</c:v>
                </c:pt>
                <c:pt idx="14">
                  <c:v>19.005111084083353</c:v>
                </c:pt>
                <c:pt idx="15">
                  <c:v>20.005399740533527</c:v>
                </c:pt>
                <c:pt idx="16">
                  <c:v>21.005688802400066</c:v>
                </c:pt>
                <c:pt idx="17">
                  <c:v>22.005964890943002</c:v>
                </c:pt>
                <c:pt idx="18">
                  <c:v>23.006253547393172</c:v>
                </c:pt>
                <c:pt idx="19">
                  <c:v>24.006548690505145</c:v>
                </c:pt>
                <c:pt idx="20">
                  <c:v>25.006818697802643</c:v>
                </c:pt>
                <c:pt idx="21">
                  <c:v>26.007107759669182</c:v>
                </c:pt>
                <c:pt idx="22">
                  <c:v>27.007393172788454</c:v>
                </c:pt>
                <c:pt idx="23">
                  <c:v>28.007669261331387</c:v>
                </c:pt>
                <c:pt idx="24">
                  <c:v>29.007964809859725</c:v>
                </c:pt>
                <c:pt idx="25">
                  <c:v>30.008244141733559</c:v>
                </c:pt>
                <c:pt idx="26">
                  <c:v>31.008526716938295</c:v>
                </c:pt>
                <c:pt idx="27">
                  <c:v>32.008815373388472</c:v>
                </c:pt>
                <c:pt idx="28">
                  <c:v>33.009097948593208</c:v>
                </c:pt>
                <c:pt idx="29">
                  <c:v>34.009386605043375</c:v>
                </c:pt>
                <c:pt idx="30">
                  <c:v>35.009672423579012</c:v>
                </c:pt>
                <c:pt idx="31">
                  <c:v>36.009945674207415</c:v>
                </c:pt>
                <c:pt idx="32">
                  <c:v>37.010240817319385</c:v>
                </c:pt>
                <c:pt idx="33">
                  <c:v>38.010520149193219</c:v>
                </c:pt>
                <c:pt idx="34">
                  <c:v>39.010812048974294</c:v>
                </c:pt>
                <c:pt idx="35">
                  <c:v>40.01109462417903</c:v>
                </c:pt>
                <c:pt idx="36">
                  <c:v>41.011367469391061</c:v>
                </c:pt>
                <c:pt idx="37">
                  <c:v>42.011656936673965</c:v>
                </c:pt>
                <c:pt idx="38">
                  <c:v>43.011940728127783</c:v>
                </c:pt>
                <c:pt idx="39">
                  <c:v>44.012232627908858</c:v>
                </c:pt>
                <c:pt idx="40">
                  <c:v>45.012516419362676</c:v>
                </c:pt>
                <c:pt idx="41">
                  <c:v>46.01279210248925</c:v>
                </c:pt>
                <c:pt idx="42">
                  <c:v>47.013088056433951</c:v>
                </c:pt>
                <c:pt idx="43">
                  <c:v>48.013363739560525</c:v>
                </c:pt>
                <c:pt idx="44">
                  <c:v>49.013643476850717</c:v>
                </c:pt>
                <c:pt idx="45">
                  <c:v>50.013931322468167</c:v>
                </c:pt>
                <c:pt idx="46">
                  <c:v>51.014223222249242</c:v>
                </c:pt>
                <c:pt idx="47">
                  <c:v>52.014507013703067</c:v>
                </c:pt>
                <c:pt idx="48">
                  <c:v>53.01479485932051</c:v>
                </c:pt>
                <c:pt idx="49">
                  <c:v>54.015082704937967</c:v>
                </c:pt>
                <c:pt idx="50">
                  <c:v>55.015354333900909</c:v>
                </c:pt>
                <c:pt idx="51">
                  <c:v>56.015650287845617</c:v>
                </c:pt>
                <c:pt idx="52">
                  <c:v>57.015934079299441</c:v>
                </c:pt>
                <c:pt idx="53">
                  <c:v>58.016213816589627</c:v>
                </c:pt>
                <c:pt idx="54">
                  <c:v>59.016497608043451</c:v>
                </c:pt>
                <c:pt idx="55">
                  <c:v>60.016777345333651</c:v>
                </c:pt>
                <c:pt idx="56">
                  <c:v>61.017073299278358</c:v>
                </c:pt>
                <c:pt idx="57">
                  <c:v>62.017353036568544</c:v>
                </c:pt>
                <c:pt idx="58">
                  <c:v>63.017636828022368</c:v>
                </c:pt>
                <c:pt idx="59">
                  <c:v>64.0179206194762</c:v>
                </c:pt>
                <c:pt idx="60">
                  <c:v>65.01820846509365</c:v>
                </c:pt>
                <c:pt idx="61">
                  <c:v>66.01848414822021</c:v>
                </c:pt>
                <c:pt idx="62">
                  <c:v>67.01877199383766</c:v>
                </c:pt>
                <c:pt idx="63">
                  <c:v>68.019059839455124</c:v>
                </c:pt>
                <c:pt idx="64">
                  <c:v>69.019343630908949</c:v>
                </c:pt>
                <c:pt idx="65">
                  <c:v>70.019631476526385</c:v>
                </c:pt>
                <c:pt idx="66">
                  <c:v>71.019919322143835</c:v>
                </c:pt>
                <c:pt idx="67">
                  <c:v>72.020207167761285</c:v>
                </c:pt>
                <c:pt idx="68">
                  <c:v>73.020482850887859</c:v>
                </c:pt>
                <c:pt idx="69">
                  <c:v>74.020770696505309</c:v>
                </c:pt>
                <c:pt idx="70">
                  <c:v>75.021054487959134</c:v>
                </c:pt>
                <c:pt idx="71">
                  <c:v>76.021338279412959</c:v>
                </c:pt>
                <c:pt idx="72">
                  <c:v>77.021622070866783</c:v>
                </c:pt>
                <c:pt idx="73">
                  <c:v>78.021905862320594</c:v>
                </c:pt>
                <c:pt idx="74">
                  <c:v>79.022189653774419</c:v>
                </c:pt>
                <c:pt idx="75">
                  <c:v>80.022477499391869</c:v>
                </c:pt>
                <c:pt idx="76">
                  <c:v>81.022761290845693</c:v>
                </c:pt>
                <c:pt idx="77">
                  <c:v>82.023049136463143</c:v>
                </c:pt>
                <c:pt idx="78">
                  <c:v>83.023328873753343</c:v>
                </c:pt>
                <c:pt idx="79">
                  <c:v>84.023620773534404</c:v>
                </c:pt>
                <c:pt idx="80">
                  <c:v>85.023908619151868</c:v>
                </c:pt>
                <c:pt idx="81">
                  <c:v>86.024180248114803</c:v>
                </c:pt>
                <c:pt idx="82">
                  <c:v>87.024468093732253</c:v>
                </c:pt>
                <c:pt idx="83">
                  <c:v>88.024755939349703</c:v>
                </c:pt>
                <c:pt idx="84">
                  <c:v>89.025031622476277</c:v>
                </c:pt>
                <c:pt idx="85">
                  <c:v>90.025323522257338</c:v>
                </c:pt>
                <c:pt idx="86">
                  <c:v>91.025611367874816</c:v>
                </c:pt>
                <c:pt idx="87">
                  <c:v>92.025895159328627</c:v>
                </c:pt>
                <c:pt idx="88">
                  <c:v>93.026178950782437</c:v>
                </c:pt>
                <c:pt idx="89">
                  <c:v>94.026466796399902</c:v>
                </c:pt>
                <c:pt idx="90">
                  <c:v>95.026750587853712</c:v>
                </c:pt>
                <c:pt idx="91">
                  <c:v>96.027030325143912</c:v>
                </c:pt>
                <c:pt idx="92">
                  <c:v>97.027318170761362</c:v>
                </c:pt>
                <c:pt idx="93">
                  <c:v>98.027601962215201</c:v>
                </c:pt>
                <c:pt idx="94">
                  <c:v>99.027889807832651</c:v>
                </c:pt>
                <c:pt idx="95">
                  <c:v>100.02816954512285</c:v>
                </c:pt>
                <c:pt idx="96">
                  <c:v>101.02845333657666</c:v>
                </c:pt>
                <c:pt idx="97">
                  <c:v>102.02873712803049</c:v>
                </c:pt>
                <c:pt idx="98">
                  <c:v>103.02902497364794</c:v>
                </c:pt>
                <c:pt idx="99">
                  <c:v>104.02930876510175</c:v>
                </c:pt>
                <c:pt idx="100">
                  <c:v>105.02958850239195</c:v>
                </c:pt>
                <c:pt idx="101">
                  <c:v>106.02988040217303</c:v>
                </c:pt>
                <c:pt idx="102">
                  <c:v>107.03016013946323</c:v>
                </c:pt>
                <c:pt idx="103">
                  <c:v>108.0304520392443</c:v>
                </c:pt>
                <c:pt idx="104">
                  <c:v>109.03073583069813</c:v>
                </c:pt>
                <c:pt idx="105">
                  <c:v>110.03101962215194</c:v>
                </c:pt>
                <c:pt idx="106">
                  <c:v>111.03130341360577</c:v>
                </c:pt>
                <c:pt idx="107">
                  <c:v>112.03159125922322</c:v>
                </c:pt>
                <c:pt idx="108">
                  <c:v>113.03187099651342</c:v>
                </c:pt>
                <c:pt idx="109">
                  <c:v>114.03215478796723</c:v>
                </c:pt>
                <c:pt idx="110">
                  <c:v>115.03244668774832</c:v>
                </c:pt>
                <c:pt idx="111">
                  <c:v>116.03273047920213</c:v>
                </c:pt>
                <c:pt idx="112">
                  <c:v>117.03301021649233</c:v>
                </c:pt>
                <c:pt idx="113">
                  <c:v>118.03328995378253</c:v>
                </c:pt>
                <c:pt idx="114">
                  <c:v>119.0335818535636</c:v>
                </c:pt>
                <c:pt idx="115">
                  <c:v>120.0338615908538</c:v>
                </c:pt>
                <c:pt idx="116">
                  <c:v>121.034141328144</c:v>
                </c:pt>
                <c:pt idx="117">
                  <c:v>122.0344372820887</c:v>
                </c:pt>
                <c:pt idx="118">
                  <c:v>123.0347170193789</c:v>
                </c:pt>
                <c:pt idx="119">
                  <c:v>124.03500486499635</c:v>
                </c:pt>
                <c:pt idx="120">
                  <c:v>125.0352927106138</c:v>
                </c:pt>
                <c:pt idx="121">
                  <c:v>126.035572447904</c:v>
                </c:pt>
                <c:pt idx="122">
                  <c:v>127.03586029352144</c:v>
                </c:pt>
                <c:pt idx="123">
                  <c:v>128.03614003081162</c:v>
                </c:pt>
              </c:numCache>
            </c:numRef>
          </c:xVal>
          <c:yVal>
            <c:numRef>
              <c:f>'Y Locations'!$L$9:$L$132</c:f>
              <c:numCache>
                <c:formatCode>General</c:formatCode>
                <c:ptCount val="124"/>
                <c:pt idx="0">
                  <c:v>-0.76958999999999378</c:v>
                </c:pt>
                <c:pt idx="1">
                  <c:v>-0.88428999999999292</c:v>
                </c:pt>
                <c:pt idx="2">
                  <c:v>-0.8444899999999933</c:v>
                </c:pt>
                <c:pt idx="3">
                  <c:v>-0.81309000000000253</c:v>
                </c:pt>
                <c:pt idx="4">
                  <c:v>-0.80308999999999742</c:v>
                </c:pt>
                <c:pt idx="5">
                  <c:v>-0.75659000000000276</c:v>
                </c:pt>
                <c:pt idx="6">
                  <c:v>-0.70489000000000601</c:v>
                </c:pt>
                <c:pt idx="7">
                  <c:v>-0.68085000000000662</c:v>
                </c:pt>
                <c:pt idx="8">
                  <c:v>-0.71648999999999319</c:v>
                </c:pt>
                <c:pt idx="9">
                  <c:v>-0.54191000000000145</c:v>
                </c:pt>
                <c:pt idx="10">
                  <c:v>-0.78728999999999871</c:v>
                </c:pt>
                <c:pt idx="11">
                  <c:v>-0.74429000000000656</c:v>
                </c:pt>
                <c:pt idx="12">
                  <c:v>-0.74478000000000577</c:v>
                </c:pt>
                <c:pt idx="13">
                  <c:v>-0.71578999999999837</c:v>
                </c:pt>
                <c:pt idx="14">
                  <c:v>-0.73609000000000435</c:v>
                </c:pt>
                <c:pt idx="15">
                  <c:v>-0.76304000000000372</c:v>
                </c:pt>
                <c:pt idx="16">
                  <c:v>-0.78069000000000699</c:v>
                </c:pt>
                <c:pt idx="17">
                  <c:v>-0.51778000000000191</c:v>
                </c:pt>
                <c:pt idx="18">
                  <c:v>-0.81458000000000652</c:v>
                </c:pt>
                <c:pt idx="19">
                  <c:v>-0.70808999999999855</c:v>
                </c:pt>
                <c:pt idx="20">
                  <c:v>-0.78988999999999976</c:v>
                </c:pt>
                <c:pt idx="21">
                  <c:v>-0.80561000000000149</c:v>
                </c:pt>
                <c:pt idx="22">
                  <c:v>-0.72969999999999402</c:v>
                </c:pt>
                <c:pt idx="23">
                  <c:v>-0.97822999999999638</c:v>
                </c:pt>
                <c:pt idx="24">
                  <c:v>-0.81838999999999373</c:v>
                </c:pt>
                <c:pt idx="25">
                  <c:v>-0.83208999999999378</c:v>
                </c:pt>
                <c:pt idx="26">
                  <c:v>-0.94019000000000119</c:v>
                </c:pt>
                <c:pt idx="27">
                  <c:v>-0.82188999999999623</c:v>
                </c:pt>
                <c:pt idx="28">
                  <c:v>-0.61584000000000572</c:v>
                </c:pt>
                <c:pt idx="29">
                  <c:v>-0.85809000000000424</c:v>
                </c:pt>
                <c:pt idx="30">
                  <c:v>-0.7328899999999976</c:v>
                </c:pt>
                <c:pt idx="31">
                  <c:v>-0.6835399999999936</c:v>
                </c:pt>
                <c:pt idx="32">
                  <c:v>-0.69590999999999781</c:v>
                </c:pt>
                <c:pt idx="33">
                  <c:v>-0.82129000000000474</c:v>
                </c:pt>
                <c:pt idx="34">
                  <c:v>-0.7988900000000001</c:v>
                </c:pt>
                <c:pt idx="35">
                  <c:v>-0.7018900000000059</c:v>
                </c:pt>
                <c:pt idx="36">
                  <c:v>-0.94579000000000235</c:v>
                </c:pt>
                <c:pt idx="37">
                  <c:v>-0.76509000000000071</c:v>
                </c:pt>
                <c:pt idx="38">
                  <c:v>-0.69279000000000224</c:v>
                </c:pt>
                <c:pt idx="39">
                  <c:v>-0.82187999999999306</c:v>
                </c:pt>
                <c:pt idx="40">
                  <c:v>-0.77052000000000476</c:v>
                </c:pt>
                <c:pt idx="41">
                  <c:v>-0.78949000000000069</c:v>
                </c:pt>
                <c:pt idx="42">
                  <c:v>-0.73748999999999398</c:v>
                </c:pt>
                <c:pt idx="43">
                  <c:v>-0.69554999999999723</c:v>
                </c:pt>
                <c:pt idx="44">
                  <c:v>-0.82209000000000287</c:v>
                </c:pt>
                <c:pt idx="45">
                  <c:v>-0.71120999999999412</c:v>
                </c:pt>
                <c:pt idx="46">
                  <c:v>-0.81059999999999377</c:v>
                </c:pt>
                <c:pt idx="47">
                  <c:v>-0.80101000000000511</c:v>
                </c:pt>
                <c:pt idx="48">
                  <c:v>-0.7683099999999996</c:v>
                </c:pt>
                <c:pt idx="49">
                  <c:v>-0.78314000000000306</c:v>
                </c:pt>
                <c:pt idx="50">
                  <c:v>-0.61558999999999742</c:v>
                </c:pt>
                <c:pt idx="51">
                  <c:v>-0.73350999999999544</c:v>
                </c:pt>
                <c:pt idx="52">
                  <c:v>-0.84399000000000513</c:v>
                </c:pt>
                <c:pt idx="53">
                  <c:v>-0.73009000000000412</c:v>
                </c:pt>
                <c:pt idx="54">
                  <c:v>-0.80449000000000126</c:v>
                </c:pt>
                <c:pt idx="55">
                  <c:v>-0.71129000000000531</c:v>
                </c:pt>
                <c:pt idx="56">
                  <c:v>-0.70819000000000187</c:v>
                </c:pt>
                <c:pt idx="57">
                  <c:v>-0.69232999999999834</c:v>
                </c:pt>
                <c:pt idx="58">
                  <c:v>-0.73548999999999864</c:v>
                </c:pt>
                <c:pt idx="59">
                  <c:v>-0.64888999999999442</c:v>
                </c:pt>
                <c:pt idx="60">
                  <c:v>-0.74454000000000065</c:v>
                </c:pt>
                <c:pt idx="61">
                  <c:v>-0.7828399999999931</c:v>
                </c:pt>
                <c:pt idx="62">
                  <c:v>-0.73140999999999678</c:v>
                </c:pt>
                <c:pt idx="63">
                  <c:v>-0.83314000000000021</c:v>
                </c:pt>
                <c:pt idx="64">
                  <c:v>-0.80791000000000679</c:v>
                </c:pt>
                <c:pt idx="65">
                  <c:v>-0.72187999999999874</c:v>
                </c:pt>
                <c:pt idx="66">
                  <c:v>-0.76894000000000062</c:v>
                </c:pt>
                <c:pt idx="67">
                  <c:v>-0.8011900000000054</c:v>
                </c:pt>
                <c:pt idx="68">
                  <c:v>-0.76198999999999728</c:v>
                </c:pt>
                <c:pt idx="69">
                  <c:v>-0.63698999999999728</c:v>
                </c:pt>
                <c:pt idx="70">
                  <c:v>-0.81798999999999467</c:v>
                </c:pt>
                <c:pt idx="71">
                  <c:v>-0.64744000000000312</c:v>
                </c:pt>
                <c:pt idx="72">
                  <c:v>-0.19998999999999967</c:v>
                </c:pt>
                <c:pt idx="73">
                  <c:v>-0.60188999999999737</c:v>
                </c:pt>
                <c:pt idx="74">
                  <c:v>-0.74729000000000667</c:v>
                </c:pt>
                <c:pt idx="75">
                  <c:v>-0.72799000000000547</c:v>
                </c:pt>
                <c:pt idx="76">
                  <c:v>-0.78829000000000349</c:v>
                </c:pt>
                <c:pt idx="77">
                  <c:v>-0.9507899999999978</c:v>
                </c:pt>
                <c:pt idx="78">
                  <c:v>-0.69919000000000153</c:v>
                </c:pt>
                <c:pt idx="79">
                  <c:v>-0.71589000000000169</c:v>
                </c:pt>
                <c:pt idx="80">
                  <c:v>-0.77702999999999633</c:v>
                </c:pt>
                <c:pt idx="81">
                  <c:v>-0.74589000000000283</c:v>
                </c:pt>
                <c:pt idx="82">
                  <c:v>-0.76860999999999535</c:v>
                </c:pt>
                <c:pt idx="83">
                  <c:v>-0.70650000000000546</c:v>
                </c:pt>
                <c:pt idx="84">
                  <c:v>-0.68509000000000242</c:v>
                </c:pt>
                <c:pt idx="85">
                  <c:v>-0.66541999999999746</c:v>
                </c:pt>
                <c:pt idx="86">
                  <c:v>-0.74034000000000333</c:v>
                </c:pt>
                <c:pt idx="87">
                  <c:v>-0.80398999999999887</c:v>
                </c:pt>
                <c:pt idx="88">
                  <c:v>-0.68209000000000231</c:v>
                </c:pt>
                <c:pt idx="89">
                  <c:v>-0.67989000000000033</c:v>
                </c:pt>
                <c:pt idx="90">
                  <c:v>-0.7643900000000059</c:v>
                </c:pt>
                <c:pt idx="91">
                  <c:v>-0.7342000000000013</c:v>
                </c:pt>
                <c:pt idx="92">
                  <c:v>-0.68483999999999412</c:v>
                </c:pt>
                <c:pt idx="93">
                  <c:v>-0.78762000000000398</c:v>
                </c:pt>
                <c:pt idx="94">
                  <c:v>-0.81642999999999688</c:v>
                </c:pt>
                <c:pt idx="95">
                  <c:v>-0.7322900000000061</c:v>
                </c:pt>
                <c:pt idx="96">
                  <c:v>-0.72088999999999714</c:v>
                </c:pt>
                <c:pt idx="97">
                  <c:v>-0.72499000000000535</c:v>
                </c:pt>
                <c:pt idx="98">
                  <c:v>-0.76869000000000653</c:v>
                </c:pt>
                <c:pt idx="99">
                  <c:v>-0.72541999999999973</c:v>
                </c:pt>
                <c:pt idx="100">
                  <c:v>-0.68098999999999421</c:v>
                </c:pt>
                <c:pt idx="101">
                  <c:v>-0.75309000000000026</c:v>
                </c:pt>
                <c:pt idx="102">
                  <c:v>-0.8134900000000016</c:v>
                </c:pt>
                <c:pt idx="103">
                  <c:v>-0.73129000000000133</c:v>
                </c:pt>
                <c:pt idx="104">
                  <c:v>-0.65238999999999692</c:v>
                </c:pt>
                <c:pt idx="105">
                  <c:v>-0.71712999999999738</c:v>
                </c:pt>
                <c:pt idx="106">
                  <c:v>-0.63648999999999489</c:v>
                </c:pt>
                <c:pt idx="107">
                  <c:v>-0.68456999999999368</c:v>
                </c:pt>
                <c:pt idx="108">
                  <c:v>-0.64378999999999564</c:v>
                </c:pt>
                <c:pt idx="109">
                  <c:v>-0.67609000000000208</c:v>
                </c:pt>
                <c:pt idx="110">
                  <c:v>-0.78968999999999312</c:v>
                </c:pt>
                <c:pt idx="111">
                  <c:v>-0.74929000000000201</c:v>
                </c:pt>
                <c:pt idx="112">
                  <c:v>-0.73028999999999655</c:v>
                </c:pt>
                <c:pt idx="113">
                  <c:v>-0.72539000000000442</c:v>
                </c:pt>
                <c:pt idx="114">
                  <c:v>-0.66973000000000127</c:v>
                </c:pt>
                <c:pt idx="115">
                  <c:v>-0.70859000000000094</c:v>
                </c:pt>
                <c:pt idx="116">
                  <c:v>-0.62909000000000503</c:v>
                </c:pt>
                <c:pt idx="117">
                  <c:v>-0.71219000000000676</c:v>
                </c:pt>
                <c:pt idx="118">
                  <c:v>-0.75243000000000393</c:v>
                </c:pt>
                <c:pt idx="119">
                  <c:v>-0.67338999999999771</c:v>
                </c:pt>
                <c:pt idx="120">
                  <c:v>-0.59099000000000501</c:v>
                </c:pt>
                <c:pt idx="121">
                  <c:v>-0.71219000000000676</c:v>
                </c:pt>
                <c:pt idx="122">
                  <c:v>-0.54098999999999364</c:v>
                </c:pt>
                <c:pt idx="123">
                  <c:v>-0.67399000000000342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C18-41F8-A0F0-65D2C6FD3C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26878160"/>
        <c:axId val="1826878640"/>
      </c:scatterChart>
      <c:valAx>
        <c:axId val="18268781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Triplet #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6878640"/>
        <c:crossesAt val="-1.2"/>
        <c:crossBetween val="midCat"/>
      </c:valAx>
      <c:valAx>
        <c:axId val="1826878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(mm)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687816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X (No ends)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'Y Locations'!$N$9:$N$132</c:f>
              <c:numCache>
                <c:formatCode>0</c:formatCode>
                <c:ptCount val="124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7.0017112624665527</c:v>
                </c:pt>
                <c:pt idx="4">
                  <c:v>8.0020064055785287</c:v>
                </c:pt>
                <c:pt idx="5">
                  <c:v>9.0022857374523628</c:v>
                </c:pt>
                <c:pt idx="6">
                  <c:v>10.00258088056434</c:v>
                </c:pt>
                <c:pt idx="7">
                  <c:v>11.002853725776374</c:v>
                </c:pt>
                <c:pt idx="8">
                  <c:v>12.003149274304709</c:v>
                </c:pt>
                <c:pt idx="9">
                  <c:v>13.003431444093083</c:v>
                </c:pt>
                <c:pt idx="10">
                  <c:v>14.00372699262142</c:v>
                </c:pt>
                <c:pt idx="11">
                  <c:v>15.004009162409794</c:v>
                </c:pt>
                <c:pt idx="12">
                  <c:v>16.004294980945431</c:v>
                </c:pt>
                <c:pt idx="13">
                  <c:v>17.004580799481065</c:v>
                </c:pt>
                <c:pt idx="14">
                  <c:v>18.004866212600341</c:v>
                </c:pt>
                <c:pt idx="15">
                  <c:v>19.005152031135975</c:v>
                </c:pt>
                <c:pt idx="16">
                  <c:v>20.005431363009809</c:v>
                </c:pt>
                <c:pt idx="17">
                  <c:v>21.005720424876344</c:v>
                </c:pt>
                <c:pt idx="18">
                  <c:v>22.006015567988328</c:v>
                </c:pt>
                <c:pt idx="19">
                  <c:v>23.006291656531257</c:v>
                </c:pt>
                <c:pt idx="20">
                  <c:v>24.006583556312336</c:v>
                </c:pt>
                <c:pt idx="21">
                  <c:v>25.00686937484797</c:v>
                </c:pt>
                <c:pt idx="22">
                  <c:v>26.007151950052705</c:v>
                </c:pt>
                <c:pt idx="23">
                  <c:v>27.007440606502879</c:v>
                </c:pt>
                <c:pt idx="24">
                  <c:v>28.007723181707615</c:v>
                </c:pt>
                <c:pt idx="25">
                  <c:v>29.008015486905052</c:v>
                </c:pt>
                <c:pt idx="26">
                  <c:v>30.008300900024327</c:v>
                </c:pt>
                <c:pt idx="27">
                  <c:v>31.008589961890866</c:v>
                </c:pt>
                <c:pt idx="28">
                  <c:v>32.0088757804265</c:v>
                </c:pt>
                <c:pt idx="29">
                  <c:v>33.009161193545772</c:v>
                </c:pt>
                <c:pt idx="30">
                  <c:v>34.009447012081409</c:v>
                </c:pt>
                <c:pt idx="31">
                  <c:v>35.009735668531583</c:v>
                </c:pt>
                <c:pt idx="32">
                  <c:v>36.010024730398122</c:v>
                </c:pt>
                <c:pt idx="33">
                  <c:v>37.010310548933752</c:v>
                </c:pt>
                <c:pt idx="34">
                  <c:v>38.010595962053031</c:v>
                </c:pt>
                <c:pt idx="35">
                  <c:v>39.010885023919563</c:v>
                </c:pt>
                <c:pt idx="36">
                  <c:v>40.011157869131601</c:v>
                </c:pt>
                <c:pt idx="37">
                  <c:v>41.011448552663587</c:v>
                </c:pt>
                <c:pt idx="38">
                  <c:v>42.011732344117412</c:v>
                </c:pt>
                <c:pt idx="39">
                  <c:v>43.01202424389848</c:v>
                </c:pt>
                <c:pt idx="40">
                  <c:v>44.012316143679556</c:v>
                </c:pt>
                <c:pt idx="41">
                  <c:v>45.012599935133373</c:v>
                </c:pt>
                <c:pt idx="42">
                  <c:v>46.012883726587198</c:v>
                </c:pt>
                <c:pt idx="43">
                  <c:v>47.013167518041023</c:v>
                </c:pt>
                <c:pt idx="44">
                  <c:v>48.013455363658473</c:v>
                </c:pt>
                <c:pt idx="45">
                  <c:v>49.013747263439555</c:v>
                </c:pt>
                <c:pt idx="46">
                  <c:v>50.014031054893373</c:v>
                </c:pt>
                <c:pt idx="47">
                  <c:v>51.014318900510823</c:v>
                </c:pt>
                <c:pt idx="48">
                  <c:v>52.014602691964647</c:v>
                </c:pt>
                <c:pt idx="49">
                  <c:v>53.014882429254847</c:v>
                </c:pt>
                <c:pt idx="50">
                  <c:v>54.015174329035915</c:v>
                </c:pt>
                <c:pt idx="51">
                  <c:v>55.015462174653365</c:v>
                </c:pt>
                <c:pt idx="52">
                  <c:v>56.015750020270815</c:v>
                </c:pt>
                <c:pt idx="53">
                  <c:v>57.01603381172464</c:v>
                </c:pt>
                <c:pt idx="54">
                  <c:v>58.016321657342083</c:v>
                </c:pt>
                <c:pt idx="55">
                  <c:v>59.016601394632282</c:v>
                </c:pt>
                <c:pt idx="56">
                  <c:v>60.016893294413357</c:v>
                </c:pt>
                <c:pt idx="57">
                  <c:v>61.017181140030807</c:v>
                </c:pt>
                <c:pt idx="58">
                  <c:v>62.017477093975515</c:v>
                </c:pt>
                <c:pt idx="59">
                  <c:v>63.01774872293845</c:v>
                </c:pt>
                <c:pt idx="60">
                  <c:v>64.018040622719525</c:v>
                </c:pt>
                <c:pt idx="61">
                  <c:v>65.018328468336989</c:v>
                </c:pt>
                <c:pt idx="62">
                  <c:v>66.0186122597908</c:v>
                </c:pt>
                <c:pt idx="63">
                  <c:v>67.01890010540825</c:v>
                </c:pt>
                <c:pt idx="64">
                  <c:v>68.0191879510257</c:v>
                </c:pt>
                <c:pt idx="65">
                  <c:v>69.019467688315899</c:v>
                </c:pt>
                <c:pt idx="66">
                  <c:v>70.0197636422606</c:v>
                </c:pt>
                <c:pt idx="67">
                  <c:v>71.020039325387174</c:v>
                </c:pt>
                <c:pt idx="68">
                  <c:v>72.020331225168249</c:v>
                </c:pt>
                <c:pt idx="69">
                  <c:v>73.020615016622074</c:v>
                </c:pt>
                <c:pt idx="70">
                  <c:v>74.02090286223951</c:v>
                </c:pt>
                <c:pt idx="71">
                  <c:v>75.021182599529709</c:v>
                </c:pt>
                <c:pt idx="72">
                  <c:v>76.021474499310784</c:v>
                </c:pt>
                <c:pt idx="73">
                  <c:v>77.021758290764609</c:v>
                </c:pt>
                <c:pt idx="74">
                  <c:v>78.022050190545684</c:v>
                </c:pt>
                <c:pt idx="75">
                  <c:v>79.022338036163134</c:v>
                </c:pt>
                <c:pt idx="76">
                  <c:v>80.022621827616959</c:v>
                </c:pt>
                <c:pt idx="77">
                  <c:v>81.022909673234409</c:v>
                </c:pt>
                <c:pt idx="78">
                  <c:v>82.023197518851859</c:v>
                </c:pt>
                <c:pt idx="79">
                  <c:v>83.023477256142044</c:v>
                </c:pt>
                <c:pt idx="80">
                  <c:v>84.023769155923134</c:v>
                </c:pt>
                <c:pt idx="81">
                  <c:v>85.024057001540584</c:v>
                </c:pt>
                <c:pt idx="82">
                  <c:v>86.024340792994394</c:v>
                </c:pt>
                <c:pt idx="83">
                  <c:v>87.024628638611844</c:v>
                </c:pt>
                <c:pt idx="84">
                  <c:v>88.024920538392919</c:v>
                </c:pt>
                <c:pt idx="85">
                  <c:v>89.025200275683119</c:v>
                </c:pt>
                <c:pt idx="86">
                  <c:v>90.025488121300569</c:v>
                </c:pt>
                <c:pt idx="87">
                  <c:v>91.025775966918019</c:v>
                </c:pt>
                <c:pt idx="88">
                  <c:v>92.026055704208218</c:v>
                </c:pt>
                <c:pt idx="89">
                  <c:v>93.026351658152919</c:v>
                </c:pt>
                <c:pt idx="90">
                  <c:v>94.026635449606744</c:v>
                </c:pt>
                <c:pt idx="91">
                  <c:v>95.026915186896943</c:v>
                </c:pt>
                <c:pt idx="92">
                  <c:v>96.027207086678004</c:v>
                </c:pt>
                <c:pt idx="93">
                  <c:v>97.027486823968204</c:v>
                </c:pt>
                <c:pt idx="94">
                  <c:v>98.027778723749293</c:v>
                </c:pt>
                <c:pt idx="95">
                  <c:v>99.028062515203104</c:v>
                </c:pt>
                <c:pt idx="96">
                  <c:v>100.02834630665694</c:v>
                </c:pt>
                <c:pt idx="97">
                  <c:v>101.028638206438</c:v>
                </c:pt>
                <c:pt idx="98">
                  <c:v>102.02892605205545</c:v>
                </c:pt>
                <c:pt idx="99">
                  <c:v>103.02920984350928</c:v>
                </c:pt>
                <c:pt idx="100">
                  <c:v>104.02949363496309</c:v>
                </c:pt>
                <c:pt idx="101">
                  <c:v>105.02978148058054</c:v>
                </c:pt>
                <c:pt idx="102">
                  <c:v>106.03006527203438</c:v>
                </c:pt>
                <c:pt idx="103">
                  <c:v>107.03035717181545</c:v>
                </c:pt>
                <c:pt idx="104">
                  <c:v>108.03064096326928</c:v>
                </c:pt>
                <c:pt idx="105">
                  <c:v>109.03092880888671</c:v>
                </c:pt>
                <c:pt idx="106">
                  <c:v>110.03121665450416</c:v>
                </c:pt>
                <c:pt idx="107">
                  <c:v>111.03150450012161</c:v>
                </c:pt>
                <c:pt idx="108">
                  <c:v>112.03178829157545</c:v>
                </c:pt>
                <c:pt idx="109">
                  <c:v>113.0320761371929</c:v>
                </c:pt>
                <c:pt idx="110">
                  <c:v>114.03236398281034</c:v>
                </c:pt>
                <c:pt idx="111">
                  <c:v>115.03264777426416</c:v>
                </c:pt>
                <c:pt idx="112">
                  <c:v>116.03293967404524</c:v>
                </c:pt>
                <c:pt idx="113">
                  <c:v>117.03321941133544</c:v>
                </c:pt>
                <c:pt idx="114">
                  <c:v>118.03350725695289</c:v>
                </c:pt>
                <c:pt idx="115">
                  <c:v>119.03379915673396</c:v>
                </c:pt>
                <c:pt idx="116">
                  <c:v>120.03407889402415</c:v>
                </c:pt>
                <c:pt idx="117">
                  <c:v>121.03436673964161</c:v>
                </c:pt>
                <c:pt idx="118">
                  <c:v>122.03465458525906</c:v>
                </c:pt>
                <c:pt idx="119">
                  <c:v>123.03494243087651</c:v>
                </c:pt>
                <c:pt idx="120">
                  <c:v>124.03522622233032</c:v>
                </c:pt>
                <c:pt idx="121">
                  <c:v>125.03551406794777</c:v>
                </c:pt>
                <c:pt idx="122">
                  <c:v>126.03579785940161</c:v>
                </c:pt>
                <c:pt idx="123">
                  <c:v>127.03608570501905</c:v>
                </c:pt>
              </c:numCache>
            </c:numRef>
          </c:xVal>
          <c:yVal>
            <c:numRef>
              <c:f>'Y Locations'!$L$9:$L$132</c:f>
              <c:numCache>
                <c:formatCode>General</c:formatCode>
                <c:ptCount val="124"/>
                <c:pt idx="0">
                  <c:v>-0.77568999999999733</c:v>
                </c:pt>
                <c:pt idx="1">
                  <c:v>-0.73158999999999708</c:v>
                </c:pt>
                <c:pt idx="2">
                  <c:v>-0.77138999999999669</c:v>
                </c:pt>
                <c:pt idx="3">
                  <c:v>-0.81149999999999523</c:v>
                </c:pt>
                <c:pt idx="4">
                  <c:v>-0.80419000000000551</c:v>
                </c:pt>
                <c:pt idx="5">
                  <c:v>-0.75699000000000183</c:v>
                </c:pt>
                <c:pt idx="6">
                  <c:v>-0.70323000000000491</c:v>
                </c:pt>
                <c:pt idx="7">
                  <c:v>-0.68228999999999473</c:v>
                </c:pt>
                <c:pt idx="8">
                  <c:v>-0.7174399999999963</c:v>
                </c:pt>
                <c:pt idx="9">
                  <c:v>-0.73959000000000685</c:v>
                </c:pt>
                <c:pt idx="10">
                  <c:v>-0.78798999999999353</c:v>
                </c:pt>
                <c:pt idx="11">
                  <c:v>-0.74878999999999962</c:v>
                </c:pt>
                <c:pt idx="12">
                  <c:v>-0.7497900000000044</c:v>
                </c:pt>
                <c:pt idx="13">
                  <c:v>-0.72539000000000442</c:v>
                </c:pt>
                <c:pt idx="14">
                  <c:v>-0.73649000000000342</c:v>
                </c:pt>
                <c:pt idx="15">
                  <c:v>-0.7667900000000003</c:v>
                </c:pt>
                <c:pt idx="16">
                  <c:v>-0.7832300000000032</c:v>
                </c:pt>
                <c:pt idx="17">
                  <c:v>-0.72593000000000529</c:v>
                </c:pt>
                <c:pt idx="18">
                  <c:v>-0.8175899999999956</c:v>
                </c:pt>
                <c:pt idx="19">
                  <c:v>-0.71380000000000621</c:v>
                </c:pt>
                <c:pt idx="20">
                  <c:v>-0.80319000000000074</c:v>
                </c:pt>
                <c:pt idx="21">
                  <c:v>-0.8044399999999996</c:v>
                </c:pt>
                <c:pt idx="22">
                  <c:v>-0.71878999999999849</c:v>
                </c:pt>
                <c:pt idx="23">
                  <c:v>-0.73378999999999905</c:v>
                </c:pt>
                <c:pt idx="24">
                  <c:v>-0.82044000000000494</c:v>
                </c:pt>
                <c:pt idx="25">
                  <c:v>-0.82368999999999915</c:v>
                </c:pt>
                <c:pt idx="26">
                  <c:v>-0.74509000000000469</c:v>
                </c:pt>
                <c:pt idx="27">
                  <c:v>-0.8226099999999974</c:v>
                </c:pt>
                <c:pt idx="28">
                  <c:v>-0.74788999999999817</c:v>
                </c:pt>
                <c:pt idx="29">
                  <c:v>-0.76469000000000165</c:v>
                </c:pt>
                <c:pt idx="30">
                  <c:v>-0.73978999999999928</c:v>
                </c:pt>
                <c:pt idx="31">
                  <c:v>-0.67128999999999905</c:v>
                </c:pt>
                <c:pt idx="32">
                  <c:v>-0.70529000000000508</c:v>
                </c:pt>
                <c:pt idx="33">
                  <c:v>-0.82734000000000663</c:v>
                </c:pt>
                <c:pt idx="34">
                  <c:v>-0.78869000000000256</c:v>
                </c:pt>
                <c:pt idx="35">
                  <c:v>-0.69678999999999292</c:v>
                </c:pt>
                <c:pt idx="36">
                  <c:v>-0.73439000000000476</c:v>
                </c:pt>
                <c:pt idx="37">
                  <c:v>-0.73538999999999533</c:v>
                </c:pt>
                <c:pt idx="38">
                  <c:v>-0.70310000000000628</c:v>
                </c:pt>
                <c:pt idx="39">
                  <c:v>-0.82379000000000246</c:v>
                </c:pt>
                <c:pt idx="40">
                  <c:v>-0.75598999999999705</c:v>
                </c:pt>
                <c:pt idx="41">
                  <c:v>-0.79228999999999417</c:v>
                </c:pt>
                <c:pt idx="42">
                  <c:v>-0.72898999999999603</c:v>
                </c:pt>
                <c:pt idx="43">
                  <c:v>-0.69518999999999664</c:v>
                </c:pt>
                <c:pt idx="44">
                  <c:v>-0.82148999999999717</c:v>
                </c:pt>
                <c:pt idx="45">
                  <c:v>-0.71138999999999442</c:v>
                </c:pt>
                <c:pt idx="46">
                  <c:v>-0.81010999999999456</c:v>
                </c:pt>
                <c:pt idx="47">
                  <c:v>-0.80258999999999503</c:v>
                </c:pt>
                <c:pt idx="48">
                  <c:v>-0.76958999999999378</c:v>
                </c:pt>
                <c:pt idx="49">
                  <c:v>-0.78264000000000067</c:v>
                </c:pt>
                <c:pt idx="50">
                  <c:v>-0.73918999999999357</c:v>
                </c:pt>
                <c:pt idx="51">
                  <c:v>-0.7340899999999948</c:v>
                </c:pt>
                <c:pt idx="52">
                  <c:v>-0.72149000000000285</c:v>
                </c:pt>
                <c:pt idx="53">
                  <c:v>-0.7280099999999976</c:v>
                </c:pt>
                <c:pt idx="54">
                  <c:v>-0.80082000000000164</c:v>
                </c:pt>
                <c:pt idx="55">
                  <c:v>-0.70328999999999553</c:v>
                </c:pt>
                <c:pt idx="56">
                  <c:v>-0.70919000000000665</c:v>
                </c:pt>
                <c:pt idx="57">
                  <c:v>-0.68748999999999683</c:v>
                </c:pt>
                <c:pt idx="58">
                  <c:v>-0.72954000000000008</c:v>
                </c:pt>
                <c:pt idx="59">
                  <c:v>-0.74098999999999648</c:v>
                </c:pt>
                <c:pt idx="60">
                  <c:v>-0.74098999999999648</c:v>
                </c:pt>
                <c:pt idx="61">
                  <c:v>-0.7439899999999966</c:v>
                </c:pt>
                <c:pt idx="62">
                  <c:v>-0.73089000000000226</c:v>
                </c:pt>
                <c:pt idx="63">
                  <c:v>-0.73559000000000196</c:v>
                </c:pt>
                <c:pt idx="64">
                  <c:v>-0.80279000000000167</c:v>
                </c:pt>
                <c:pt idx="65">
                  <c:v>-0.7217899999999986</c:v>
                </c:pt>
                <c:pt idx="66">
                  <c:v>-0.77159000000000333</c:v>
                </c:pt>
                <c:pt idx="67">
                  <c:v>-0.79668999999999812</c:v>
                </c:pt>
                <c:pt idx="68">
                  <c:v>-0.75378999999999508</c:v>
                </c:pt>
                <c:pt idx="69">
                  <c:v>-0.72489000000000203</c:v>
                </c:pt>
                <c:pt idx="70">
                  <c:v>-0.80558999999999514</c:v>
                </c:pt>
                <c:pt idx="71">
                  <c:v>-0.73848999999999876</c:v>
                </c:pt>
                <c:pt idx="72">
                  <c:v>-0.71008999999999389</c:v>
                </c:pt>
                <c:pt idx="73">
                  <c:v>-0.73219000000000278</c:v>
                </c:pt>
                <c:pt idx="74">
                  <c:v>-0.74549000000000376</c:v>
                </c:pt>
                <c:pt idx="75">
                  <c:v>-0.73028999999999655</c:v>
                </c:pt>
                <c:pt idx="76">
                  <c:v>-0.7918899999999951</c:v>
                </c:pt>
                <c:pt idx="77">
                  <c:v>-0.74069000000000074</c:v>
                </c:pt>
                <c:pt idx="78">
                  <c:v>-0.70441999999999894</c:v>
                </c:pt>
                <c:pt idx="79">
                  <c:v>-0.7194899999999933</c:v>
                </c:pt>
                <c:pt idx="80">
                  <c:v>-0.77449000000000012</c:v>
                </c:pt>
                <c:pt idx="81">
                  <c:v>-0.74854000000000553</c:v>
                </c:pt>
                <c:pt idx="82">
                  <c:v>-0.76318999999999448</c:v>
                </c:pt>
                <c:pt idx="83">
                  <c:v>-0.70758999999999617</c:v>
                </c:pt>
                <c:pt idx="84">
                  <c:v>-0.68599000000000387</c:v>
                </c:pt>
                <c:pt idx="85">
                  <c:v>-0.68688000000000216</c:v>
                </c:pt>
                <c:pt idx="86">
                  <c:v>-0.73949000000000353</c:v>
                </c:pt>
                <c:pt idx="87">
                  <c:v>-0.80601000000000056</c:v>
                </c:pt>
                <c:pt idx="88">
                  <c:v>-0.69889000000000578</c:v>
                </c:pt>
                <c:pt idx="89">
                  <c:v>-0.68249000000000137</c:v>
                </c:pt>
                <c:pt idx="90">
                  <c:v>-0.77369000000000199</c:v>
                </c:pt>
                <c:pt idx="91">
                  <c:v>-0.74088999999999317</c:v>
                </c:pt>
                <c:pt idx="92">
                  <c:v>-0.68550999999999362</c:v>
                </c:pt>
                <c:pt idx="93">
                  <c:v>-0.78498999999999342</c:v>
                </c:pt>
                <c:pt idx="94">
                  <c:v>-0.81808999999999799</c:v>
                </c:pt>
                <c:pt idx="95">
                  <c:v>-0.73148999999999376</c:v>
                </c:pt>
                <c:pt idx="96">
                  <c:v>-0.71674000000000149</c:v>
                </c:pt>
                <c:pt idx="97">
                  <c:v>-0.72504000000000701</c:v>
                </c:pt>
                <c:pt idx="98">
                  <c:v>-0.76578999999999553</c:v>
                </c:pt>
                <c:pt idx="99">
                  <c:v>-0.72539999999999338</c:v>
                </c:pt>
                <c:pt idx="100">
                  <c:v>-0.68008000000000379</c:v>
                </c:pt>
                <c:pt idx="101">
                  <c:v>-0.7521899999999988</c:v>
                </c:pt>
                <c:pt idx="102">
                  <c:v>-0.81659000000000503</c:v>
                </c:pt>
                <c:pt idx="103">
                  <c:v>-0.72853000000000634</c:v>
                </c:pt>
                <c:pt idx="104">
                  <c:v>-0.65049999999999386</c:v>
                </c:pt>
                <c:pt idx="105">
                  <c:v>-0.71853000000000122</c:v>
                </c:pt>
                <c:pt idx="106">
                  <c:v>-0.72738999999999976</c:v>
                </c:pt>
                <c:pt idx="107">
                  <c:v>-0.68381999999999721</c:v>
                </c:pt>
                <c:pt idx="108">
                  <c:v>-0.64789000000000385</c:v>
                </c:pt>
                <c:pt idx="109">
                  <c:v>-0.67680000000000007</c:v>
                </c:pt>
                <c:pt idx="110">
                  <c:v>-0.7912900000000036</c:v>
                </c:pt>
                <c:pt idx="111">
                  <c:v>-0.74832999999999572</c:v>
                </c:pt>
                <c:pt idx="112">
                  <c:v>-0.7275900000000064</c:v>
                </c:pt>
                <c:pt idx="113">
                  <c:v>-0.72428999999999633</c:v>
                </c:pt>
                <c:pt idx="114">
                  <c:v>-0.66388999999999498</c:v>
                </c:pt>
                <c:pt idx="115">
                  <c:v>-0.70211000000000467</c:v>
                </c:pt>
                <c:pt idx="116">
                  <c:v>-0.72518999999999778</c:v>
                </c:pt>
                <c:pt idx="117">
                  <c:v>-0.71249000000000251</c:v>
                </c:pt>
                <c:pt idx="118">
                  <c:v>-0.74839000000000055</c:v>
                </c:pt>
                <c:pt idx="119">
                  <c:v>-0.67453000000000429</c:v>
                </c:pt>
                <c:pt idx="120">
                  <c:v>-0.73628999999999678</c:v>
                </c:pt>
                <c:pt idx="121">
                  <c:v>-0.69971999999999923</c:v>
                </c:pt>
                <c:pt idx="122">
                  <c:v>-0.73659000000000674</c:v>
                </c:pt>
                <c:pt idx="123">
                  <c:v>-0.66380999999999801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6EE-4213-A399-0FB89F183C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26878160"/>
        <c:axId val="1826878640"/>
      </c:scatterChart>
      <c:valAx>
        <c:axId val="18268781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Triplet #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6878640"/>
        <c:crosses val="autoZero"/>
        <c:crossBetween val="midCat"/>
      </c:valAx>
      <c:valAx>
        <c:axId val="1826878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(mm)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687816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Y (no ends)</a:t>
            </a:r>
          </a:p>
          <a:p>
            <a:pPr>
              <a:defRPr/>
            </a:pPr>
            <a:r>
              <a:rPr lang="en-US" sz="1200"/>
              <a:t>(Re-tuned)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1"/>
          <c:order val="0"/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'Y Locations'!$N$9:$N$132</c:f>
              <c:numCache>
                <c:formatCode>0</c:formatCode>
                <c:ptCount val="124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7.0016792345739072</c:v>
                </c:pt>
                <c:pt idx="4">
                  <c:v>8.0019776210167848</c:v>
                </c:pt>
                <c:pt idx="5">
                  <c:v>9.0022504662288174</c:v>
                </c:pt>
                <c:pt idx="6">
                  <c:v>10.002529798102652</c:v>
                </c:pt>
                <c:pt idx="7">
                  <c:v>11.002818859969189</c:v>
                </c:pt>
                <c:pt idx="8">
                  <c:v>12.003091705181221</c:v>
                </c:pt>
                <c:pt idx="9">
                  <c:v>13.003384010378658</c:v>
                </c:pt>
                <c:pt idx="10">
                  <c:v>14.003647531014352</c:v>
                </c:pt>
                <c:pt idx="11">
                  <c:v>15.003936187464525</c:v>
                </c:pt>
                <c:pt idx="12">
                  <c:v>16.004222006000163</c:v>
                </c:pt>
                <c:pt idx="13">
                  <c:v>17.004507824535796</c:v>
                </c:pt>
                <c:pt idx="14">
                  <c:v>18.00478999432417</c:v>
                </c:pt>
                <c:pt idx="15">
                  <c:v>19.005066488283465</c:v>
                </c:pt>
                <c:pt idx="16">
                  <c:v>20.0053490634882</c:v>
                </c:pt>
                <c:pt idx="17">
                  <c:v>21.005631233276574</c:v>
                </c:pt>
                <c:pt idx="18">
                  <c:v>22.005920295143117</c:v>
                </c:pt>
                <c:pt idx="19">
                  <c:v>23.006199627016947</c:v>
                </c:pt>
                <c:pt idx="20">
                  <c:v>24.006482202221683</c:v>
                </c:pt>
                <c:pt idx="21">
                  <c:v>25.006761534095517</c:v>
                </c:pt>
                <c:pt idx="22">
                  <c:v>26.007044109300253</c:v>
                </c:pt>
                <c:pt idx="23">
                  <c:v>27.007336009081328</c:v>
                </c:pt>
                <c:pt idx="24">
                  <c:v>28.007606016378823</c:v>
                </c:pt>
                <c:pt idx="25">
                  <c:v>29.007891429498095</c:v>
                </c:pt>
                <c:pt idx="26">
                  <c:v>30.008177248033732</c:v>
                </c:pt>
                <c:pt idx="27">
                  <c:v>31.008440768669423</c:v>
                </c:pt>
                <c:pt idx="28">
                  <c:v>32.008732668450499</c:v>
                </c:pt>
                <c:pt idx="29">
                  <c:v>33.009015243655234</c:v>
                </c:pt>
                <c:pt idx="30">
                  <c:v>34.00929781885997</c:v>
                </c:pt>
                <c:pt idx="31">
                  <c:v>35.009583637395608</c:v>
                </c:pt>
                <c:pt idx="32">
                  <c:v>36.009866212600343</c:v>
                </c:pt>
                <c:pt idx="33">
                  <c:v>37.010142301143276</c:v>
                </c:pt>
                <c:pt idx="34">
                  <c:v>38.010424876348011</c:v>
                </c:pt>
                <c:pt idx="35">
                  <c:v>39.010707451552747</c:v>
                </c:pt>
                <c:pt idx="36">
                  <c:v>40.010986783426581</c:v>
                </c:pt>
                <c:pt idx="37">
                  <c:v>41.01127503446039</c:v>
                </c:pt>
                <c:pt idx="38">
                  <c:v>42.011554771750589</c:v>
                </c:pt>
                <c:pt idx="39">
                  <c:v>43.011834509040789</c:v>
                </c:pt>
                <c:pt idx="40">
                  <c:v>44.012114246330988</c:v>
                </c:pt>
                <c:pt idx="41">
                  <c:v>45.012398037784813</c:v>
                </c:pt>
                <c:pt idx="42">
                  <c:v>46.012685883402256</c:v>
                </c:pt>
                <c:pt idx="43">
                  <c:v>47.012965620692455</c:v>
                </c:pt>
                <c:pt idx="44">
                  <c:v>48.01324941214628</c:v>
                </c:pt>
                <c:pt idx="45">
                  <c:v>49.013529149436472</c:v>
                </c:pt>
                <c:pt idx="46">
                  <c:v>50.013804832563039</c:v>
                </c:pt>
                <c:pt idx="47">
                  <c:v>51.014092678180489</c:v>
                </c:pt>
                <c:pt idx="48">
                  <c:v>52.014372415470689</c:v>
                </c:pt>
                <c:pt idx="49">
                  <c:v>53.014664315251764</c:v>
                </c:pt>
                <c:pt idx="50">
                  <c:v>54.014931890051088</c:v>
                </c:pt>
                <c:pt idx="51">
                  <c:v>55.015223789832156</c:v>
                </c:pt>
                <c:pt idx="52">
                  <c:v>56.01549947295873</c:v>
                </c:pt>
                <c:pt idx="53">
                  <c:v>57.015783264412555</c:v>
                </c:pt>
                <c:pt idx="54">
                  <c:v>58.01606705586638</c:v>
                </c:pt>
                <c:pt idx="55">
                  <c:v>59.016350847320197</c:v>
                </c:pt>
                <c:pt idx="56">
                  <c:v>60.016622476283146</c:v>
                </c:pt>
                <c:pt idx="57">
                  <c:v>61.016910321900596</c:v>
                </c:pt>
                <c:pt idx="58">
                  <c:v>62.017186005027163</c:v>
                </c:pt>
                <c:pt idx="59">
                  <c:v>63.01747385064462</c:v>
                </c:pt>
                <c:pt idx="60">
                  <c:v>64.017757642098431</c:v>
                </c:pt>
                <c:pt idx="61">
                  <c:v>65.018033325225005</c:v>
                </c:pt>
                <c:pt idx="62">
                  <c:v>66.018309008351579</c:v>
                </c:pt>
                <c:pt idx="63">
                  <c:v>67.01860496229628</c:v>
                </c:pt>
                <c:pt idx="64">
                  <c:v>68.018884699586479</c:v>
                </c:pt>
                <c:pt idx="65">
                  <c:v>69.019164436876679</c:v>
                </c:pt>
                <c:pt idx="66">
                  <c:v>70.019452282494115</c:v>
                </c:pt>
                <c:pt idx="67">
                  <c:v>71.019727965620689</c:v>
                </c:pt>
                <c:pt idx="68">
                  <c:v>72.020011757074514</c:v>
                </c:pt>
                <c:pt idx="69">
                  <c:v>73.020303656855589</c:v>
                </c:pt>
                <c:pt idx="70">
                  <c:v>74.020575285818538</c:v>
                </c:pt>
                <c:pt idx="71">
                  <c:v>75.020850968945112</c:v>
                </c:pt>
                <c:pt idx="72">
                  <c:v>76.021142868726187</c:v>
                </c:pt>
                <c:pt idx="73">
                  <c:v>77.021418551852761</c:v>
                </c:pt>
                <c:pt idx="74">
                  <c:v>78.021706397470211</c:v>
                </c:pt>
                <c:pt idx="75">
                  <c:v>79.021982080596771</c:v>
                </c:pt>
                <c:pt idx="76">
                  <c:v>80.022269926214221</c:v>
                </c:pt>
                <c:pt idx="77">
                  <c:v>81.02254155517717</c:v>
                </c:pt>
                <c:pt idx="78">
                  <c:v>82.022833454958231</c:v>
                </c:pt>
                <c:pt idx="79">
                  <c:v>83.023105083921195</c:v>
                </c:pt>
                <c:pt idx="80">
                  <c:v>84.023396983702256</c:v>
                </c:pt>
                <c:pt idx="81">
                  <c:v>85.023676720992455</c:v>
                </c:pt>
                <c:pt idx="82">
                  <c:v>86.023960512446294</c:v>
                </c:pt>
                <c:pt idx="83">
                  <c:v>87.024236195572854</c:v>
                </c:pt>
                <c:pt idx="84">
                  <c:v>88.024528095353929</c:v>
                </c:pt>
                <c:pt idx="85">
                  <c:v>89.024807832644129</c:v>
                </c:pt>
                <c:pt idx="86">
                  <c:v>90.025087569934314</c:v>
                </c:pt>
                <c:pt idx="87">
                  <c:v>91.025371361388153</c:v>
                </c:pt>
                <c:pt idx="88">
                  <c:v>92.025647044514713</c:v>
                </c:pt>
                <c:pt idx="89">
                  <c:v>93.025930835968538</c:v>
                </c:pt>
                <c:pt idx="90">
                  <c:v>94.026210573258737</c:v>
                </c:pt>
                <c:pt idx="91">
                  <c:v>95.026494364712548</c:v>
                </c:pt>
                <c:pt idx="92">
                  <c:v>96.026782210329998</c:v>
                </c:pt>
                <c:pt idx="93">
                  <c:v>97.027061947620197</c:v>
                </c:pt>
                <c:pt idx="94">
                  <c:v>98.027337630746786</c:v>
                </c:pt>
                <c:pt idx="95">
                  <c:v>99.027621422200596</c:v>
                </c:pt>
                <c:pt idx="96">
                  <c:v>100.02790926781805</c:v>
                </c:pt>
                <c:pt idx="97">
                  <c:v>101.02818495094463</c:v>
                </c:pt>
                <c:pt idx="98">
                  <c:v>102.02846874239845</c:v>
                </c:pt>
                <c:pt idx="99">
                  <c:v>103.02874847968864</c:v>
                </c:pt>
                <c:pt idx="100">
                  <c:v>104.02903632530609</c:v>
                </c:pt>
                <c:pt idx="101">
                  <c:v>105.02932011675992</c:v>
                </c:pt>
                <c:pt idx="102">
                  <c:v>106.02959174572285</c:v>
                </c:pt>
                <c:pt idx="103">
                  <c:v>107.02988364550393</c:v>
                </c:pt>
                <c:pt idx="104">
                  <c:v>108.03016338279413</c:v>
                </c:pt>
                <c:pt idx="105">
                  <c:v>109.03045122841158</c:v>
                </c:pt>
                <c:pt idx="106">
                  <c:v>110.03071880321089</c:v>
                </c:pt>
                <c:pt idx="107">
                  <c:v>111.03100664882834</c:v>
                </c:pt>
                <c:pt idx="108">
                  <c:v>112.03129044028218</c:v>
                </c:pt>
                <c:pt idx="109">
                  <c:v>113.03157017757238</c:v>
                </c:pt>
                <c:pt idx="110">
                  <c:v>114.03184586069894</c:v>
                </c:pt>
                <c:pt idx="111">
                  <c:v>115.03213776048001</c:v>
                </c:pt>
                <c:pt idx="112">
                  <c:v>116.03241749777021</c:v>
                </c:pt>
                <c:pt idx="113">
                  <c:v>117.03270128922404</c:v>
                </c:pt>
                <c:pt idx="114">
                  <c:v>118.03298102651422</c:v>
                </c:pt>
                <c:pt idx="115">
                  <c:v>119.03326481796806</c:v>
                </c:pt>
                <c:pt idx="116">
                  <c:v>120.03354455525826</c:v>
                </c:pt>
                <c:pt idx="117">
                  <c:v>121.03382834671207</c:v>
                </c:pt>
                <c:pt idx="118">
                  <c:v>122.03411213816591</c:v>
                </c:pt>
                <c:pt idx="119">
                  <c:v>123.03439187545611</c:v>
                </c:pt>
                <c:pt idx="120">
                  <c:v>124.03466755858267</c:v>
                </c:pt>
                <c:pt idx="121">
                  <c:v>125.03495945836374</c:v>
                </c:pt>
                <c:pt idx="122">
                  <c:v>126.03523919565393</c:v>
                </c:pt>
                <c:pt idx="123">
                  <c:v>127.03552298710775</c:v>
                </c:pt>
              </c:numCache>
            </c:numRef>
          </c:xVal>
          <c:yVal>
            <c:numRef>
              <c:f>'Y Locations'!$I$9:$I$132</c:f>
              <c:numCache>
                <c:formatCode>General</c:formatCode>
                <c:ptCount val="124"/>
                <c:pt idx="0">
                  <c:v>-2.304507575749426E-2</c:v>
                </c:pt>
                <c:pt idx="1">
                  <c:v>-1.4045075757479708E-2</c:v>
                </c:pt>
                <c:pt idx="2">
                  <c:v>2.6049242425187913E-3</c:v>
                </c:pt>
                <c:pt idx="3">
                  <c:v>-1.9745075757498398E-2</c:v>
                </c:pt>
                <c:pt idx="4">
                  <c:v>5.5049242425013745E-3</c:v>
                </c:pt>
                <c:pt idx="5">
                  <c:v>7.4549242424950535E-3</c:v>
                </c:pt>
                <c:pt idx="6">
                  <c:v>-1.3195075757494124E-2</c:v>
                </c:pt>
                <c:pt idx="7">
                  <c:v>-2.3950757575050829E-3</c:v>
                </c:pt>
                <c:pt idx="8">
                  <c:v>8.7049242424939166E-3</c:v>
                </c:pt>
                <c:pt idx="9">
                  <c:v>-4.4450757575020816E-3</c:v>
                </c:pt>
                <c:pt idx="10">
                  <c:v>1.0254924242502739E-2</c:v>
                </c:pt>
                <c:pt idx="11">
                  <c:v>-1.36950757574823E-2</c:v>
                </c:pt>
                <c:pt idx="12">
                  <c:v>9.0492424251920056E-4</c:v>
                </c:pt>
                <c:pt idx="13">
                  <c:v>-9.8950757574982617E-3</c:v>
                </c:pt>
                <c:pt idx="14">
                  <c:v>1.4049242425073771E-3</c:v>
                </c:pt>
                <c:pt idx="15">
                  <c:v>-8.195075757498671E-3</c:v>
                </c:pt>
                <c:pt idx="16">
                  <c:v>-1.939507575750099E-2</c:v>
                </c:pt>
                <c:pt idx="17">
                  <c:v>1.7954924242502557E-2</c:v>
                </c:pt>
                <c:pt idx="18">
                  <c:v>4.1049242425117427E-3</c:v>
                </c:pt>
                <c:pt idx="19">
                  <c:v>2.0049242424988734E-3</c:v>
                </c:pt>
                <c:pt idx="20">
                  <c:v>-4.4450757575020816E-3</c:v>
                </c:pt>
                <c:pt idx="21">
                  <c:v>5.7449242425207103E-3</c:v>
                </c:pt>
                <c:pt idx="22">
                  <c:v>-1.3045075757503355E-2</c:v>
                </c:pt>
                <c:pt idx="23">
                  <c:v>5.3549242425106058E-3</c:v>
                </c:pt>
                <c:pt idx="24">
                  <c:v>-1.9745075757498398E-2</c:v>
                </c:pt>
                <c:pt idx="25">
                  <c:v>-1.7565075757488557E-2</c:v>
                </c:pt>
                <c:pt idx="26">
                  <c:v>1.1254924242507514E-2</c:v>
                </c:pt>
                <c:pt idx="27">
                  <c:v>1.0804924242506786E-2</c:v>
                </c:pt>
                <c:pt idx="28">
                  <c:v>-9.3950757574816635E-3</c:v>
                </c:pt>
                <c:pt idx="29">
                  <c:v>5.0492424250592194E-4</c:v>
                </c:pt>
                <c:pt idx="30">
                  <c:v>-1.4795075757490395E-2</c:v>
                </c:pt>
                <c:pt idx="31">
                  <c:v>-1.2545075757486757E-2</c:v>
                </c:pt>
                <c:pt idx="32">
                  <c:v>-3.8535075757494042E-2</c:v>
                </c:pt>
                <c:pt idx="33">
                  <c:v>9.8049242425020111E-3</c:v>
                </c:pt>
                <c:pt idx="34">
                  <c:v>-8.4507575749626085E-4</c:v>
                </c:pt>
                <c:pt idx="35">
                  <c:v>7.6549242425016928E-3</c:v>
                </c:pt>
                <c:pt idx="36">
                  <c:v>-1.6265075757502245E-2</c:v>
                </c:pt>
                <c:pt idx="37">
                  <c:v>1.1104924242516745E-2</c:v>
                </c:pt>
                <c:pt idx="38">
                  <c:v>1.20049242425182E-2</c:v>
                </c:pt>
                <c:pt idx="39">
                  <c:v>5.4049242424980548E-3</c:v>
                </c:pt>
                <c:pt idx="40">
                  <c:v>8.1049242425024204E-3</c:v>
                </c:pt>
                <c:pt idx="41">
                  <c:v>3.4049242425169268E-3</c:v>
                </c:pt>
                <c:pt idx="42">
                  <c:v>-1.6750757575039188E-3</c:v>
                </c:pt>
                <c:pt idx="43">
                  <c:v>-1.5350757574879026E-3</c:v>
                </c:pt>
                <c:pt idx="44">
                  <c:v>-3.1350757574841737E-3</c:v>
                </c:pt>
                <c:pt idx="45">
                  <c:v>4.124924242518091E-3</c:v>
                </c:pt>
                <c:pt idx="46">
                  <c:v>1.8049242425206558E-3</c:v>
                </c:pt>
                <c:pt idx="47">
                  <c:v>-4.7950757574994896E-3</c:v>
                </c:pt>
                <c:pt idx="48">
                  <c:v>-6.9450757574998079E-3</c:v>
                </c:pt>
                <c:pt idx="49">
                  <c:v>-2.494507575750049E-2</c:v>
                </c:pt>
                <c:pt idx="50">
                  <c:v>-1.5145075757487803E-2</c:v>
                </c:pt>
                <c:pt idx="51">
                  <c:v>1.6654924242516245E-2</c:v>
                </c:pt>
                <c:pt idx="52">
                  <c:v>-9.4950757574849831E-3</c:v>
                </c:pt>
                <c:pt idx="53">
                  <c:v>4.5049242424965996E-3</c:v>
                </c:pt>
                <c:pt idx="54">
                  <c:v>-1.749507575749476E-2</c:v>
                </c:pt>
                <c:pt idx="55">
                  <c:v>1.75549242425177E-2</c:v>
                </c:pt>
                <c:pt idx="56">
                  <c:v>-1.1995075757482709E-2</c:v>
                </c:pt>
                <c:pt idx="57">
                  <c:v>-1.8595075757502855E-2</c:v>
                </c:pt>
                <c:pt idx="58">
                  <c:v>-4.045075757488803E-3</c:v>
                </c:pt>
                <c:pt idx="59">
                  <c:v>1.555492424250815E-2</c:v>
                </c:pt>
                <c:pt idx="60">
                  <c:v>-2.4295075757493123E-2</c:v>
                </c:pt>
                <c:pt idx="61">
                  <c:v>9.4049242425171542E-3</c:v>
                </c:pt>
                <c:pt idx="62">
                  <c:v>-5.3950757574909858E-3</c:v>
                </c:pt>
                <c:pt idx="63">
                  <c:v>-3.2950757575065381E-3</c:v>
                </c:pt>
                <c:pt idx="64">
                  <c:v>-6.4507575748962154E-4</c:v>
                </c:pt>
                <c:pt idx="65">
                  <c:v>-1.6345075757499217E-2</c:v>
                </c:pt>
                <c:pt idx="66">
                  <c:v>-1.1345075757503764E-2</c:v>
                </c:pt>
                <c:pt idx="67">
                  <c:v>3.4049242425169268E-3</c:v>
                </c:pt>
                <c:pt idx="68">
                  <c:v>6.0549242425054217E-3</c:v>
                </c:pt>
                <c:pt idx="69">
                  <c:v>-5.1550757575000716E-3</c:v>
                </c:pt>
                <c:pt idx="70">
                  <c:v>2.1549242425180637E-3</c:v>
                </c:pt>
                <c:pt idx="71">
                  <c:v>-1.1995075757482709E-2</c:v>
                </c:pt>
                <c:pt idx="72">
                  <c:v>-1.0595075757493078E-2</c:v>
                </c:pt>
                <c:pt idx="73">
                  <c:v>3.7049242424984641E-3</c:v>
                </c:pt>
                <c:pt idx="74">
                  <c:v>2.8049242424970089E-3</c:v>
                </c:pt>
                <c:pt idx="75">
                  <c:v>-1.3295075757497443E-2</c:v>
                </c:pt>
                <c:pt idx="76">
                  <c:v>-2.0065075757486284E-2</c:v>
                </c:pt>
                <c:pt idx="77">
                  <c:v>-2.4507575750476462E-4</c:v>
                </c:pt>
                <c:pt idx="78">
                  <c:v>-5.1950757574843465E-3</c:v>
                </c:pt>
                <c:pt idx="79">
                  <c:v>-1.4450757574877571E-3</c:v>
                </c:pt>
                <c:pt idx="80">
                  <c:v>-1.1055075757496979E-2</c:v>
                </c:pt>
                <c:pt idx="81">
                  <c:v>3.7549242425143348E-3</c:v>
                </c:pt>
                <c:pt idx="82">
                  <c:v>1.3049242425040575E-3</c:v>
                </c:pt>
                <c:pt idx="83">
                  <c:v>-1.1145075757497125E-2</c:v>
                </c:pt>
                <c:pt idx="84">
                  <c:v>1.5549242424981458E-3</c:v>
                </c:pt>
                <c:pt idx="85">
                  <c:v>-1.6565075757483783E-2</c:v>
                </c:pt>
                <c:pt idx="86">
                  <c:v>1.1049242424974182E-3</c:v>
                </c:pt>
                <c:pt idx="87">
                  <c:v>-1.4765075757480872E-2</c:v>
                </c:pt>
                <c:pt idx="88">
                  <c:v>7.6549242425016928E-3</c:v>
                </c:pt>
                <c:pt idx="89">
                  <c:v>-1.3395075757500763E-2</c:v>
                </c:pt>
                <c:pt idx="90">
                  <c:v>-3.1450757574873478E-3</c:v>
                </c:pt>
                <c:pt idx="91">
                  <c:v>-2.7750757574835916E-3</c:v>
                </c:pt>
                <c:pt idx="92">
                  <c:v>6.6549242424969179E-3</c:v>
                </c:pt>
                <c:pt idx="93">
                  <c:v>9.1549242424946442E-3</c:v>
                </c:pt>
                <c:pt idx="94">
                  <c:v>-6.4450757574832096E-3</c:v>
                </c:pt>
                <c:pt idx="95">
                  <c:v>-9.4950757574849831E-3</c:v>
                </c:pt>
                <c:pt idx="96">
                  <c:v>1.5049242425106968E-3</c:v>
                </c:pt>
                <c:pt idx="97">
                  <c:v>5.0492424250592194E-4</c:v>
                </c:pt>
                <c:pt idx="98">
                  <c:v>-6.0450757574983527E-3</c:v>
                </c:pt>
                <c:pt idx="99">
                  <c:v>1.2504924242506377E-2</c:v>
                </c:pt>
                <c:pt idx="100">
                  <c:v>3.0492424249928263E-4</c:v>
                </c:pt>
                <c:pt idx="101">
                  <c:v>1.2904924242519655E-2</c:v>
                </c:pt>
                <c:pt idx="102">
                  <c:v>-1.8095075757486256E-2</c:v>
                </c:pt>
                <c:pt idx="103">
                  <c:v>6.0549242425054217E-3</c:v>
                </c:pt>
                <c:pt idx="104">
                  <c:v>-1.6945075757490713E-2</c:v>
                </c:pt>
                <c:pt idx="105">
                  <c:v>9.5549242425079228E-3</c:v>
                </c:pt>
                <c:pt idx="106">
                  <c:v>-1.2795075757480845E-2</c:v>
                </c:pt>
                <c:pt idx="107">
                  <c:v>6.5349242425156717E-3</c:v>
                </c:pt>
                <c:pt idx="108">
                  <c:v>5.2049242425198372E-3</c:v>
                </c:pt>
                <c:pt idx="109">
                  <c:v>1.2604924242509696E-2</c:v>
                </c:pt>
                <c:pt idx="110">
                  <c:v>-1.3095075757490804E-2</c:v>
                </c:pt>
                <c:pt idx="111">
                  <c:v>-1.8950757574884847E-3</c:v>
                </c:pt>
                <c:pt idx="112">
                  <c:v>-9.6450757575041735E-3</c:v>
                </c:pt>
                <c:pt idx="113">
                  <c:v>-1.3650757574907857E-3</c:v>
                </c:pt>
                <c:pt idx="114">
                  <c:v>-1.3055075757506529E-2</c:v>
                </c:pt>
                <c:pt idx="115">
                  <c:v>-3.995075757501354E-3</c:v>
                </c:pt>
                <c:pt idx="116">
                  <c:v>-1.3950757575003081E-3</c:v>
                </c:pt>
                <c:pt idx="117">
                  <c:v>-3.9507575749553325E-4</c:v>
                </c:pt>
                <c:pt idx="118">
                  <c:v>-7.9950757574920317E-3</c:v>
                </c:pt>
                <c:pt idx="119">
                  <c:v>-3.1950757575032185E-3</c:v>
                </c:pt>
                <c:pt idx="120">
                  <c:v>5.0492424250592194E-4</c:v>
                </c:pt>
                <c:pt idx="121">
                  <c:v>-1.2450757574811178E-3</c:v>
                </c:pt>
                <c:pt idx="122">
                  <c:v>-6.245075757504992E-3</c:v>
                </c:pt>
                <c:pt idx="123">
                  <c:v>-3.204507575748039E-2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F17-4105-98DA-3A54AB6A7D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85257552"/>
        <c:axId val="1785258032"/>
      </c:scatterChart>
      <c:valAx>
        <c:axId val="17852575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Pole #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85258032"/>
        <c:crossesAt val="-8.0000000000000016E-2"/>
        <c:crossBetween val="midCat"/>
      </c:valAx>
      <c:valAx>
        <c:axId val="1785258032"/>
        <c:scaling>
          <c:orientation val="minMax"/>
          <c:min val="-8.0000000000000016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(mm)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8525755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Y (no ends)</a:t>
            </a:r>
          </a:p>
          <a:p>
            <a:pPr>
              <a:defRPr/>
            </a:pPr>
            <a:r>
              <a:rPr lang="en-US" sz="1200"/>
              <a:t>(Re-tuned)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1"/>
          <c:order val="0"/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'Y Locations'!$N$9:$N$132</c:f>
              <c:numCache>
                <c:formatCode>0</c:formatCode>
                <c:ptCount val="124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7.0016982891429498</c:v>
                </c:pt>
                <c:pt idx="4">
                  <c:v>8.0019776210167848</c:v>
                </c:pt>
                <c:pt idx="5">
                  <c:v>9.0022630341360586</c:v>
                </c:pt>
                <c:pt idx="6">
                  <c:v>10.002545609340794</c:v>
                </c:pt>
                <c:pt idx="7">
                  <c:v>11.002828184545528</c:v>
                </c:pt>
                <c:pt idx="8">
                  <c:v>12.003107516419362</c:v>
                </c:pt>
                <c:pt idx="9">
                  <c:v>13.003386848293196</c:v>
                </c:pt>
                <c:pt idx="10">
                  <c:v>14.003663342252493</c:v>
                </c:pt>
                <c:pt idx="11">
                  <c:v>15.003948755371766</c:v>
                </c:pt>
                <c:pt idx="12">
                  <c:v>16.004231330576502</c:v>
                </c:pt>
                <c:pt idx="13">
                  <c:v>17.004513905781238</c:v>
                </c:pt>
                <c:pt idx="14">
                  <c:v>18.00478999432417</c:v>
                </c:pt>
                <c:pt idx="15">
                  <c:v>19.005079056190709</c:v>
                </c:pt>
                <c:pt idx="16">
                  <c:v>20.005361631395441</c:v>
                </c:pt>
                <c:pt idx="17">
                  <c:v>21.005644206600177</c:v>
                </c:pt>
                <c:pt idx="18">
                  <c:v>22.005926376388555</c:v>
                </c:pt>
                <c:pt idx="19">
                  <c:v>23.006202870347849</c:v>
                </c:pt>
                <c:pt idx="20">
                  <c:v>24.006491526798023</c:v>
                </c:pt>
                <c:pt idx="21">
                  <c:v>25.006770858671857</c:v>
                </c:pt>
                <c:pt idx="22">
                  <c:v>26.007053433876592</c:v>
                </c:pt>
                <c:pt idx="23">
                  <c:v>27.007339252412226</c:v>
                </c:pt>
                <c:pt idx="24">
                  <c:v>28.007618584286064</c:v>
                </c:pt>
                <c:pt idx="25">
                  <c:v>29.007897916159894</c:v>
                </c:pt>
                <c:pt idx="26">
                  <c:v>30.008180491364634</c:v>
                </c:pt>
                <c:pt idx="27">
                  <c:v>31.008456579907563</c:v>
                </c:pt>
                <c:pt idx="28">
                  <c:v>32.008745641774098</c:v>
                </c:pt>
                <c:pt idx="29">
                  <c:v>33.009027811562476</c:v>
                </c:pt>
                <c:pt idx="30">
                  <c:v>34.009310386767211</c:v>
                </c:pt>
                <c:pt idx="31">
                  <c:v>35.009589718641045</c:v>
                </c:pt>
                <c:pt idx="32">
                  <c:v>36.009878780507584</c:v>
                </c:pt>
                <c:pt idx="33">
                  <c:v>37.010154869050517</c:v>
                </c:pt>
                <c:pt idx="34">
                  <c:v>38.010437444255253</c:v>
                </c:pt>
                <c:pt idx="35">
                  <c:v>39.010716776129087</c:v>
                </c:pt>
                <c:pt idx="36">
                  <c:v>40.011002594664724</c:v>
                </c:pt>
                <c:pt idx="37">
                  <c:v>41.01127949404038</c:v>
                </c:pt>
                <c:pt idx="38">
                  <c:v>42.01156733965783</c:v>
                </c:pt>
                <c:pt idx="39">
                  <c:v>43.011843022784404</c:v>
                </c:pt>
                <c:pt idx="40">
                  <c:v>44.012126814238222</c:v>
                </c:pt>
                <c:pt idx="41">
                  <c:v>45.012406551528422</c:v>
                </c:pt>
                <c:pt idx="42">
                  <c:v>46.012690342982246</c:v>
                </c:pt>
                <c:pt idx="43">
                  <c:v>47.012974134436071</c:v>
                </c:pt>
                <c:pt idx="44">
                  <c:v>48.013249817562631</c:v>
                </c:pt>
                <c:pt idx="45">
                  <c:v>49.013537663180088</c:v>
                </c:pt>
                <c:pt idx="46">
                  <c:v>50.013821454633913</c:v>
                </c:pt>
                <c:pt idx="47">
                  <c:v>51.014105246087738</c:v>
                </c:pt>
                <c:pt idx="48">
                  <c:v>52.014376875050672</c:v>
                </c:pt>
                <c:pt idx="49">
                  <c:v>53.014668774831748</c:v>
                </c:pt>
                <c:pt idx="50">
                  <c:v>54.014948512121947</c:v>
                </c:pt>
                <c:pt idx="51">
                  <c:v>55.015224195248521</c:v>
                </c:pt>
                <c:pt idx="52">
                  <c:v>56.015512040865964</c:v>
                </c:pt>
                <c:pt idx="53">
                  <c:v>57.015795832319789</c:v>
                </c:pt>
                <c:pt idx="54">
                  <c:v>58.016075569609988</c:v>
                </c:pt>
                <c:pt idx="55">
                  <c:v>59.016355306900188</c:v>
                </c:pt>
                <c:pt idx="56">
                  <c:v>60.016635044190387</c:v>
                </c:pt>
                <c:pt idx="57">
                  <c:v>61.016918835644205</c:v>
                </c:pt>
                <c:pt idx="58">
                  <c:v>62.017206681261655</c:v>
                </c:pt>
                <c:pt idx="59">
                  <c:v>63.017482364388229</c:v>
                </c:pt>
                <c:pt idx="60">
                  <c:v>64.017770210005679</c:v>
                </c:pt>
                <c:pt idx="61">
                  <c:v>65.018049947295879</c:v>
                </c:pt>
                <c:pt idx="62">
                  <c:v>66.018329684586078</c:v>
                </c:pt>
                <c:pt idx="63">
                  <c:v>67.018617530203528</c:v>
                </c:pt>
                <c:pt idx="64">
                  <c:v>68.018897267493713</c:v>
                </c:pt>
                <c:pt idx="65">
                  <c:v>69.019172950620288</c:v>
                </c:pt>
                <c:pt idx="66">
                  <c:v>70.019452687910487</c:v>
                </c:pt>
                <c:pt idx="67">
                  <c:v>71.019740533527937</c:v>
                </c:pt>
                <c:pt idx="68">
                  <c:v>72.020016216654497</c:v>
                </c:pt>
                <c:pt idx="69">
                  <c:v>73.020300008108322</c:v>
                </c:pt>
                <c:pt idx="70">
                  <c:v>74.020583799562147</c:v>
                </c:pt>
                <c:pt idx="71">
                  <c:v>75.020863536852346</c:v>
                </c:pt>
                <c:pt idx="72">
                  <c:v>76.021151382469796</c:v>
                </c:pt>
                <c:pt idx="73">
                  <c:v>77.021431119759995</c:v>
                </c:pt>
                <c:pt idx="74">
                  <c:v>78.021718965377445</c:v>
                </c:pt>
                <c:pt idx="75">
                  <c:v>79.02199464850402</c:v>
                </c:pt>
                <c:pt idx="76">
                  <c:v>80.022274385794219</c:v>
                </c:pt>
                <c:pt idx="77">
                  <c:v>81.02255817724803</c:v>
                </c:pt>
                <c:pt idx="78">
                  <c:v>82.02284602286548</c:v>
                </c:pt>
                <c:pt idx="79">
                  <c:v>83.023125760155679</c:v>
                </c:pt>
                <c:pt idx="80">
                  <c:v>84.023405497445864</c:v>
                </c:pt>
                <c:pt idx="81">
                  <c:v>85.023693343063314</c:v>
                </c:pt>
                <c:pt idx="82">
                  <c:v>86.023973080353514</c:v>
                </c:pt>
                <c:pt idx="83">
                  <c:v>87.024252817643713</c:v>
                </c:pt>
                <c:pt idx="84">
                  <c:v>88.024532554933899</c:v>
                </c:pt>
                <c:pt idx="85">
                  <c:v>89.024816346387738</c:v>
                </c:pt>
                <c:pt idx="86">
                  <c:v>90.025096083677937</c:v>
                </c:pt>
                <c:pt idx="87">
                  <c:v>91.025375820968137</c:v>
                </c:pt>
                <c:pt idx="88">
                  <c:v>92.025659612421947</c:v>
                </c:pt>
                <c:pt idx="89">
                  <c:v>93.025943403875786</c:v>
                </c:pt>
                <c:pt idx="90">
                  <c:v>94.026227195329596</c:v>
                </c:pt>
                <c:pt idx="91">
                  <c:v>95.026506932619796</c:v>
                </c:pt>
                <c:pt idx="92">
                  <c:v>96.026794778237246</c:v>
                </c:pt>
                <c:pt idx="93">
                  <c:v>97.027074515527431</c:v>
                </c:pt>
                <c:pt idx="94">
                  <c:v>98.027354252817631</c:v>
                </c:pt>
                <c:pt idx="95">
                  <c:v>99.027629935944205</c:v>
                </c:pt>
                <c:pt idx="96">
                  <c:v>100.02791372739803</c:v>
                </c:pt>
                <c:pt idx="97">
                  <c:v>101.02820157301548</c:v>
                </c:pt>
                <c:pt idx="98">
                  <c:v>102.02847725614204</c:v>
                </c:pt>
                <c:pt idx="99">
                  <c:v>103.02876510175949</c:v>
                </c:pt>
                <c:pt idx="100">
                  <c:v>104.02904483904969</c:v>
                </c:pt>
                <c:pt idx="101">
                  <c:v>105.02932863050353</c:v>
                </c:pt>
                <c:pt idx="102">
                  <c:v>106.02961647612096</c:v>
                </c:pt>
                <c:pt idx="103">
                  <c:v>107.02989215924754</c:v>
                </c:pt>
                <c:pt idx="104">
                  <c:v>108.03017595070136</c:v>
                </c:pt>
                <c:pt idx="105">
                  <c:v>109.03045974215519</c:v>
                </c:pt>
                <c:pt idx="106">
                  <c:v>110.03073947944537</c:v>
                </c:pt>
                <c:pt idx="107">
                  <c:v>111.03101921673557</c:v>
                </c:pt>
                <c:pt idx="108">
                  <c:v>112.0313030081894</c:v>
                </c:pt>
                <c:pt idx="109">
                  <c:v>113.03158274547958</c:v>
                </c:pt>
                <c:pt idx="110">
                  <c:v>114.03186248276978</c:v>
                </c:pt>
                <c:pt idx="111">
                  <c:v>115.03214627422362</c:v>
                </c:pt>
                <c:pt idx="112">
                  <c:v>116.03243006567743</c:v>
                </c:pt>
                <c:pt idx="113">
                  <c:v>117.03270980296763</c:v>
                </c:pt>
                <c:pt idx="114">
                  <c:v>118.03299764858508</c:v>
                </c:pt>
                <c:pt idx="115">
                  <c:v>119.03327738587528</c:v>
                </c:pt>
                <c:pt idx="116">
                  <c:v>120.03355712316548</c:v>
                </c:pt>
                <c:pt idx="117">
                  <c:v>121.03383280629205</c:v>
                </c:pt>
                <c:pt idx="118">
                  <c:v>122.03412470607313</c:v>
                </c:pt>
                <c:pt idx="119">
                  <c:v>123.03440444336331</c:v>
                </c:pt>
                <c:pt idx="120">
                  <c:v>124.03468418065351</c:v>
                </c:pt>
                <c:pt idx="121">
                  <c:v>125.03496391794371</c:v>
                </c:pt>
                <c:pt idx="122">
                  <c:v>126.03524770939755</c:v>
                </c:pt>
                <c:pt idx="123">
                  <c:v>127.03553150085136</c:v>
                </c:pt>
              </c:numCache>
            </c:numRef>
          </c:xVal>
          <c:yVal>
            <c:numRef>
              <c:f>'Y Locations'!$I$9:$I$132</c:f>
              <c:numCache>
                <c:formatCode>General</c:formatCode>
                <c:ptCount val="124"/>
                <c:pt idx="0">
                  <c:v>-1.7859015151458379E-2</c:v>
                </c:pt>
                <c:pt idx="1">
                  <c:v>-8.8590151514722493E-3</c:v>
                </c:pt>
                <c:pt idx="2">
                  <c:v>6.3809848485334442E-3</c:v>
                </c:pt>
                <c:pt idx="3">
                  <c:v>-1.5259015151485755E-2</c:v>
                </c:pt>
                <c:pt idx="4">
                  <c:v>1.0540984848518065E-2</c:v>
                </c:pt>
                <c:pt idx="5">
                  <c:v>1.1580984848535536E-2</c:v>
                </c:pt>
                <c:pt idx="6">
                  <c:v>-9.6090151514829358E-3</c:v>
                </c:pt>
                <c:pt idx="7">
                  <c:v>3.0409848485248858E-3</c:v>
                </c:pt>
                <c:pt idx="8">
                  <c:v>1.4740984848515382E-2</c:v>
                </c:pt>
                <c:pt idx="9">
                  <c:v>5.5098484853033369E-4</c:v>
                </c:pt>
                <c:pt idx="10">
                  <c:v>1.608098484851439E-2</c:v>
                </c:pt>
                <c:pt idx="11">
                  <c:v>-8.7590151514689296E-3</c:v>
                </c:pt>
                <c:pt idx="12">
                  <c:v>5.6809848485386283E-3</c:v>
                </c:pt>
                <c:pt idx="13">
                  <c:v>-4.6590151514749323E-3</c:v>
                </c:pt>
                <c:pt idx="14">
                  <c:v>5.6809848485386283E-3</c:v>
                </c:pt>
                <c:pt idx="15">
                  <c:v>-4.0190151514707395E-3</c:v>
                </c:pt>
                <c:pt idx="16">
                  <c:v>-1.5559015151467293E-2</c:v>
                </c:pt>
                <c:pt idx="17">
                  <c:v>2.2340984848540302E-2</c:v>
                </c:pt>
                <c:pt idx="18">
                  <c:v>9.1809848485411294E-3</c:v>
                </c:pt>
                <c:pt idx="19">
                  <c:v>5.3809848485286693E-3</c:v>
                </c:pt>
                <c:pt idx="20">
                  <c:v>-2.0190151514611898E-3</c:v>
                </c:pt>
                <c:pt idx="21">
                  <c:v>8.440984848533617E-3</c:v>
                </c:pt>
                <c:pt idx="22">
                  <c:v>-1.1819015151473877E-2</c:v>
                </c:pt>
                <c:pt idx="23">
                  <c:v>7.1409848485188832E-3</c:v>
                </c:pt>
                <c:pt idx="24">
                  <c:v>-1.7259015151466883E-2</c:v>
                </c:pt>
                <c:pt idx="25">
                  <c:v>-1.3679015151467411E-2</c:v>
                </c:pt>
                <c:pt idx="26">
                  <c:v>1.4980984848534717E-2</c:v>
                </c:pt>
                <c:pt idx="27">
                  <c:v>1.5080984848538037E-2</c:v>
                </c:pt>
                <c:pt idx="28">
                  <c:v>-3.2590151514853005E-3</c:v>
                </c:pt>
                <c:pt idx="29">
                  <c:v>5.5809848485353086E-3</c:v>
                </c:pt>
                <c:pt idx="30">
                  <c:v>-1.1259015151466656E-2</c:v>
                </c:pt>
                <c:pt idx="31">
                  <c:v>-9.319015151476151E-3</c:v>
                </c:pt>
                <c:pt idx="32">
                  <c:v>-3.5059015151460926E-2</c:v>
                </c:pt>
                <c:pt idx="33">
                  <c:v>1.2880984848521848E-2</c:v>
                </c:pt>
                <c:pt idx="34">
                  <c:v>2.4809848485176644E-3</c:v>
                </c:pt>
                <c:pt idx="35">
                  <c:v>1.0740984848524704E-2</c:v>
                </c:pt>
                <c:pt idx="36">
                  <c:v>-1.3419015151470148E-2</c:v>
                </c:pt>
                <c:pt idx="37">
                  <c:v>1.324098484852243E-2</c:v>
                </c:pt>
                <c:pt idx="38">
                  <c:v>1.4780984848528078E-2</c:v>
                </c:pt>
                <c:pt idx="39">
                  <c:v>7.3409848485255225E-3</c:v>
                </c:pt>
                <c:pt idx="40">
                  <c:v>1.1380984848528897E-2</c:v>
                </c:pt>
                <c:pt idx="41">
                  <c:v>6.0809848485234852E-3</c:v>
                </c:pt>
                <c:pt idx="42">
                  <c:v>1.2209848485156272E-3</c:v>
                </c:pt>
                <c:pt idx="43">
                  <c:v>7.4098484853379887E-4</c:v>
                </c:pt>
                <c:pt idx="44">
                  <c:v>-1.3590151514790705E-3</c:v>
                </c:pt>
                <c:pt idx="45">
                  <c:v>5.3809848485286693E-3</c:v>
                </c:pt>
                <c:pt idx="46">
                  <c:v>3.6909848485322527E-3</c:v>
                </c:pt>
                <c:pt idx="47">
                  <c:v>-3.6190151514858826E-3</c:v>
                </c:pt>
                <c:pt idx="48">
                  <c:v>-5.4190151514603713E-3</c:v>
                </c:pt>
                <c:pt idx="49">
                  <c:v>-2.3259015151467111E-2</c:v>
                </c:pt>
                <c:pt idx="50">
                  <c:v>-1.3519015151473468E-2</c:v>
                </c:pt>
                <c:pt idx="51">
                  <c:v>1.704098484853489E-2</c:v>
                </c:pt>
                <c:pt idx="52">
                  <c:v>-8.0590151514741137E-3</c:v>
                </c:pt>
                <c:pt idx="53">
                  <c:v>5.5809848485353086E-3</c:v>
                </c:pt>
                <c:pt idx="54">
                  <c:v>-1.5359015151460653E-2</c:v>
                </c:pt>
                <c:pt idx="55">
                  <c:v>1.7480984848532444E-2</c:v>
                </c:pt>
                <c:pt idx="56">
                  <c:v>-1.1519015151463918E-2</c:v>
                </c:pt>
                <c:pt idx="57">
                  <c:v>-1.7659015151480162E-2</c:v>
                </c:pt>
                <c:pt idx="58">
                  <c:v>-3.7590151514734771E-3</c:v>
                </c:pt>
                <c:pt idx="59">
                  <c:v>1.43809848485148E-2</c:v>
                </c:pt>
                <c:pt idx="60">
                  <c:v>-2.8859015151482481E-2</c:v>
                </c:pt>
                <c:pt idx="61">
                  <c:v>8.7409848485151542E-3</c:v>
                </c:pt>
                <c:pt idx="62">
                  <c:v>-3.6590151514701574E-3</c:v>
                </c:pt>
                <c:pt idx="63">
                  <c:v>-2.8190151514593254E-3</c:v>
                </c:pt>
                <c:pt idx="64">
                  <c:v>1.8098484852657748E-4</c:v>
                </c:pt>
                <c:pt idx="65">
                  <c:v>-1.6159015151458789E-2</c:v>
                </c:pt>
                <c:pt idx="66">
                  <c:v>-1.2859015151462927E-2</c:v>
                </c:pt>
                <c:pt idx="67">
                  <c:v>2.040984848520111E-3</c:v>
                </c:pt>
                <c:pt idx="68">
                  <c:v>4.6409848485211569E-3</c:v>
                </c:pt>
                <c:pt idx="69">
                  <c:v>-8.2190151514680565E-3</c:v>
                </c:pt>
                <c:pt idx="70">
                  <c:v>8.0984848523257824E-5</c:v>
                </c:pt>
                <c:pt idx="71">
                  <c:v>-1.5019015151466419E-2</c:v>
                </c:pt>
                <c:pt idx="72">
                  <c:v>-1.3619015151476788E-2</c:v>
                </c:pt>
                <c:pt idx="73">
                  <c:v>3.4098484852052025E-4</c:v>
                </c:pt>
                <c:pt idx="74">
                  <c:v>-7.5901515145915255E-4</c:v>
                </c:pt>
                <c:pt idx="75">
                  <c:v>-1.6159015151458789E-2</c:v>
                </c:pt>
                <c:pt idx="76">
                  <c:v>-2.4459015151478525E-2</c:v>
                </c:pt>
                <c:pt idx="77">
                  <c:v>-3.4190151514792433E-3</c:v>
                </c:pt>
                <c:pt idx="78">
                  <c:v>-9.1590151514822082E-3</c:v>
                </c:pt>
                <c:pt idx="79">
                  <c:v>-5.4590151514730678E-3</c:v>
                </c:pt>
                <c:pt idx="80">
                  <c:v>-1.5459015151463973E-2</c:v>
                </c:pt>
                <c:pt idx="81">
                  <c:v>5.4098484852715956E-4</c:v>
                </c:pt>
                <c:pt idx="82">
                  <c:v>-2.159015151477206E-3</c:v>
                </c:pt>
                <c:pt idx="83">
                  <c:v>-1.4859015151472477E-2</c:v>
                </c:pt>
                <c:pt idx="84">
                  <c:v>-1.4590151514823901E-3</c:v>
                </c:pt>
                <c:pt idx="85">
                  <c:v>-1.871901515147556E-2</c:v>
                </c:pt>
                <c:pt idx="86">
                  <c:v>-1.0590151514691115E-3</c:v>
                </c:pt>
                <c:pt idx="87">
                  <c:v>-1.6919015151472649E-2</c:v>
                </c:pt>
                <c:pt idx="88">
                  <c:v>5.3409848485159728E-3</c:v>
                </c:pt>
                <c:pt idx="89">
                  <c:v>-1.6119015151474514E-2</c:v>
                </c:pt>
                <c:pt idx="90">
                  <c:v>-6.359015151474523E-3</c:v>
                </c:pt>
                <c:pt idx="91">
                  <c:v>-6.3190151514618265E-3</c:v>
                </c:pt>
                <c:pt idx="92">
                  <c:v>3.0809848485375824E-3</c:v>
                </c:pt>
                <c:pt idx="93">
                  <c:v>4.6809848485338534E-3</c:v>
                </c:pt>
                <c:pt idx="94">
                  <c:v>-1.1359015151469976E-2</c:v>
                </c:pt>
                <c:pt idx="95">
                  <c:v>-1.1159015151463336E-2</c:v>
                </c:pt>
                <c:pt idx="96">
                  <c:v>-6.1901515147155806E-4</c:v>
                </c:pt>
                <c:pt idx="97">
                  <c:v>-1.4190151514696936E-3</c:v>
                </c:pt>
                <c:pt idx="98">
                  <c:v>-9.1190151514695117E-3</c:v>
                </c:pt>
                <c:pt idx="99">
                  <c:v>9.380984848519347E-3</c:v>
                </c:pt>
                <c:pt idx="100">
                  <c:v>-1.1190151514597346E-3</c:v>
                </c:pt>
                <c:pt idx="101">
                  <c:v>1.0380984848524122E-2</c:v>
                </c:pt>
                <c:pt idx="102">
                  <c:v>-2.2059015151484118E-2</c:v>
                </c:pt>
                <c:pt idx="103">
                  <c:v>3.2809848485158E-3</c:v>
                </c:pt>
                <c:pt idx="104">
                  <c:v>-1.7459015151473523E-2</c:v>
                </c:pt>
                <c:pt idx="105">
                  <c:v>5.6809848485386283E-3</c:v>
                </c:pt>
                <c:pt idx="106">
                  <c:v>-1.5019015151466419E-2</c:v>
                </c:pt>
                <c:pt idx="107">
                  <c:v>3.4809848485224393E-3</c:v>
                </c:pt>
                <c:pt idx="108">
                  <c:v>2.5809848485209841E-3</c:v>
                </c:pt>
                <c:pt idx="109">
                  <c:v>8.5409848485369366E-3</c:v>
                </c:pt>
                <c:pt idx="110">
                  <c:v>-1.6519015151459371E-2</c:v>
                </c:pt>
                <c:pt idx="111">
                  <c:v>-6.359015151474523E-3</c:v>
                </c:pt>
                <c:pt idx="112">
                  <c:v>-1.43590151514843E-2</c:v>
                </c:pt>
                <c:pt idx="113">
                  <c:v>-7.0590151514693389E-3</c:v>
                </c:pt>
                <c:pt idx="114">
                  <c:v>-1.8459015151478297E-2</c:v>
                </c:pt>
                <c:pt idx="115">
                  <c:v>-1.045901515146852E-2</c:v>
                </c:pt>
                <c:pt idx="116">
                  <c:v>-7.6190151514765603E-3</c:v>
                </c:pt>
                <c:pt idx="117">
                  <c:v>-5.9190151514769695E-3</c:v>
                </c:pt>
                <c:pt idx="118">
                  <c:v>-1.1759015151483254E-2</c:v>
                </c:pt>
                <c:pt idx="119">
                  <c:v>-8.259015151480753E-3</c:v>
                </c:pt>
                <c:pt idx="120">
                  <c:v>-2.5190151514777881E-3</c:v>
                </c:pt>
                <c:pt idx="121">
                  <c:v>-5.0590151514597892E-3</c:v>
                </c:pt>
                <c:pt idx="122">
                  <c:v>-9.7190151514610079E-3</c:v>
                </c:pt>
                <c:pt idx="123">
                  <c:v>-3.5559015151477524E-2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8B5-4BEC-A8B8-364EA55311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85257552"/>
        <c:axId val="1785258032"/>
      </c:scatterChart>
      <c:valAx>
        <c:axId val="17852575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Pole</a:t>
                </a:r>
                <a:r>
                  <a:rPr lang="en-US" baseline="0" dirty="0"/>
                  <a:t> #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85258032"/>
        <c:crossesAt val="-8.0000000000000016E-2"/>
        <c:crossBetween val="midCat"/>
      </c:valAx>
      <c:valAx>
        <c:axId val="1785258032"/>
        <c:scaling>
          <c:orientation val="minMax"/>
          <c:min val="-8.0000000000000016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(mm)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8525755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X (No ends)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'Y Locations'!$N$9:$N$132</c:f>
              <c:numCache>
                <c:formatCode>0</c:formatCode>
                <c:ptCount val="124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7.0016982891429498</c:v>
                </c:pt>
                <c:pt idx="4">
                  <c:v>8.0019776210167848</c:v>
                </c:pt>
                <c:pt idx="5">
                  <c:v>9.0022630341360586</c:v>
                </c:pt>
                <c:pt idx="6">
                  <c:v>10.002545609340794</c:v>
                </c:pt>
                <c:pt idx="7">
                  <c:v>11.002828184545528</c:v>
                </c:pt>
                <c:pt idx="8">
                  <c:v>12.003107516419362</c:v>
                </c:pt>
                <c:pt idx="9">
                  <c:v>13.003386848293196</c:v>
                </c:pt>
                <c:pt idx="10">
                  <c:v>14.003663342252493</c:v>
                </c:pt>
                <c:pt idx="11">
                  <c:v>15.003948755371766</c:v>
                </c:pt>
                <c:pt idx="12">
                  <c:v>16.004231330576502</c:v>
                </c:pt>
                <c:pt idx="13">
                  <c:v>17.004513905781238</c:v>
                </c:pt>
                <c:pt idx="14">
                  <c:v>18.00478999432417</c:v>
                </c:pt>
                <c:pt idx="15">
                  <c:v>19.005079056190709</c:v>
                </c:pt>
                <c:pt idx="16">
                  <c:v>20.005361631395441</c:v>
                </c:pt>
                <c:pt idx="17">
                  <c:v>21.005644206600177</c:v>
                </c:pt>
                <c:pt idx="18">
                  <c:v>22.005926376388555</c:v>
                </c:pt>
                <c:pt idx="19">
                  <c:v>23.006202870347849</c:v>
                </c:pt>
                <c:pt idx="20">
                  <c:v>24.006491526798023</c:v>
                </c:pt>
                <c:pt idx="21">
                  <c:v>25.006770858671857</c:v>
                </c:pt>
                <c:pt idx="22">
                  <c:v>26.007053433876592</c:v>
                </c:pt>
                <c:pt idx="23">
                  <c:v>27.007339252412226</c:v>
                </c:pt>
                <c:pt idx="24">
                  <c:v>28.007618584286064</c:v>
                </c:pt>
                <c:pt idx="25">
                  <c:v>29.007897916159894</c:v>
                </c:pt>
                <c:pt idx="26">
                  <c:v>30.008180491364634</c:v>
                </c:pt>
                <c:pt idx="27">
                  <c:v>31.008456579907563</c:v>
                </c:pt>
                <c:pt idx="28">
                  <c:v>32.008745641774098</c:v>
                </c:pt>
                <c:pt idx="29">
                  <c:v>33.009027811562476</c:v>
                </c:pt>
                <c:pt idx="30">
                  <c:v>34.009310386767211</c:v>
                </c:pt>
                <c:pt idx="31">
                  <c:v>35.009589718641045</c:v>
                </c:pt>
                <c:pt idx="32">
                  <c:v>36.009878780507584</c:v>
                </c:pt>
                <c:pt idx="33">
                  <c:v>37.010154869050517</c:v>
                </c:pt>
                <c:pt idx="34">
                  <c:v>38.010437444255253</c:v>
                </c:pt>
                <c:pt idx="35">
                  <c:v>39.010716776129087</c:v>
                </c:pt>
                <c:pt idx="36">
                  <c:v>40.011002594664724</c:v>
                </c:pt>
                <c:pt idx="37">
                  <c:v>41.01127949404038</c:v>
                </c:pt>
                <c:pt idx="38">
                  <c:v>42.01156733965783</c:v>
                </c:pt>
                <c:pt idx="39">
                  <c:v>43.011843022784404</c:v>
                </c:pt>
                <c:pt idx="40">
                  <c:v>44.012126814238222</c:v>
                </c:pt>
                <c:pt idx="41">
                  <c:v>45.012406551528422</c:v>
                </c:pt>
                <c:pt idx="42">
                  <c:v>46.012690342982246</c:v>
                </c:pt>
                <c:pt idx="43">
                  <c:v>47.012974134436071</c:v>
                </c:pt>
                <c:pt idx="44">
                  <c:v>48.013249817562631</c:v>
                </c:pt>
                <c:pt idx="45">
                  <c:v>49.013537663180088</c:v>
                </c:pt>
                <c:pt idx="46">
                  <c:v>50.013821454633913</c:v>
                </c:pt>
                <c:pt idx="47">
                  <c:v>51.014105246087738</c:v>
                </c:pt>
                <c:pt idx="48">
                  <c:v>52.014376875050672</c:v>
                </c:pt>
                <c:pt idx="49">
                  <c:v>53.014668774831748</c:v>
                </c:pt>
                <c:pt idx="50">
                  <c:v>54.014948512121947</c:v>
                </c:pt>
                <c:pt idx="51">
                  <c:v>55.015224195248521</c:v>
                </c:pt>
                <c:pt idx="52">
                  <c:v>56.015512040865964</c:v>
                </c:pt>
                <c:pt idx="53">
                  <c:v>57.015795832319789</c:v>
                </c:pt>
                <c:pt idx="54">
                  <c:v>58.016075569609988</c:v>
                </c:pt>
                <c:pt idx="55">
                  <c:v>59.016355306900188</c:v>
                </c:pt>
                <c:pt idx="56">
                  <c:v>60.016635044190387</c:v>
                </c:pt>
                <c:pt idx="57">
                  <c:v>61.016918835644205</c:v>
                </c:pt>
                <c:pt idx="58">
                  <c:v>62.017206681261655</c:v>
                </c:pt>
                <c:pt idx="59">
                  <c:v>63.017482364388229</c:v>
                </c:pt>
                <c:pt idx="60">
                  <c:v>64.017770210005679</c:v>
                </c:pt>
                <c:pt idx="61">
                  <c:v>65.018049947295879</c:v>
                </c:pt>
                <c:pt idx="62">
                  <c:v>66.018329684586078</c:v>
                </c:pt>
                <c:pt idx="63">
                  <c:v>67.018617530203528</c:v>
                </c:pt>
                <c:pt idx="64">
                  <c:v>68.018897267493713</c:v>
                </c:pt>
                <c:pt idx="65">
                  <c:v>69.019172950620288</c:v>
                </c:pt>
                <c:pt idx="66">
                  <c:v>70.019452687910487</c:v>
                </c:pt>
                <c:pt idx="67">
                  <c:v>71.019740533527937</c:v>
                </c:pt>
                <c:pt idx="68">
                  <c:v>72.020016216654497</c:v>
                </c:pt>
                <c:pt idx="69">
                  <c:v>73.020300008108322</c:v>
                </c:pt>
                <c:pt idx="70">
                  <c:v>74.020583799562147</c:v>
                </c:pt>
                <c:pt idx="71">
                  <c:v>75.020863536852346</c:v>
                </c:pt>
                <c:pt idx="72">
                  <c:v>76.021151382469796</c:v>
                </c:pt>
                <c:pt idx="73">
                  <c:v>77.021431119759995</c:v>
                </c:pt>
                <c:pt idx="74">
                  <c:v>78.021718965377445</c:v>
                </c:pt>
                <c:pt idx="75">
                  <c:v>79.02199464850402</c:v>
                </c:pt>
                <c:pt idx="76">
                  <c:v>80.022274385794219</c:v>
                </c:pt>
                <c:pt idx="77">
                  <c:v>81.02255817724803</c:v>
                </c:pt>
                <c:pt idx="78">
                  <c:v>82.02284602286548</c:v>
                </c:pt>
                <c:pt idx="79">
                  <c:v>83.023125760155679</c:v>
                </c:pt>
                <c:pt idx="80">
                  <c:v>84.023405497445864</c:v>
                </c:pt>
                <c:pt idx="81">
                  <c:v>85.023693343063314</c:v>
                </c:pt>
                <c:pt idx="82">
                  <c:v>86.023973080353514</c:v>
                </c:pt>
                <c:pt idx="83">
                  <c:v>87.024252817643713</c:v>
                </c:pt>
                <c:pt idx="84">
                  <c:v>88.024532554933899</c:v>
                </c:pt>
                <c:pt idx="85">
                  <c:v>89.024816346387738</c:v>
                </c:pt>
                <c:pt idx="86">
                  <c:v>90.025096083677937</c:v>
                </c:pt>
                <c:pt idx="87">
                  <c:v>91.025375820968137</c:v>
                </c:pt>
                <c:pt idx="88">
                  <c:v>92.025659612421947</c:v>
                </c:pt>
                <c:pt idx="89">
                  <c:v>93.025943403875786</c:v>
                </c:pt>
                <c:pt idx="90">
                  <c:v>94.026227195329596</c:v>
                </c:pt>
                <c:pt idx="91">
                  <c:v>95.026506932619796</c:v>
                </c:pt>
                <c:pt idx="92">
                  <c:v>96.026794778237246</c:v>
                </c:pt>
                <c:pt idx="93">
                  <c:v>97.027074515527431</c:v>
                </c:pt>
                <c:pt idx="94">
                  <c:v>98.027354252817631</c:v>
                </c:pt>
                <c:pt idx="95">
                  <c:v>99.027629935944205</c:v>
                </c:pt>
                <c:pt idx="96">
                  <c:v>100.02791372739803</c:v>
                </c:pt>
                <c:pt idx="97">
                  <c:v>101.02820157301548</c:v>
                </c:pt>
                <c:pt idx="98">
                  <c:v>102.02847725614204</c:v>
                </c:pt>
                <c:pt idx="99">
                  <c:v>103.02876510175949</c:v>
                </c:pt>
                <c:pt idx="100">
                  <c:v>104.02904483904969</c:v>
                </c:pt>
                <c:pt idx="101">
                  <c:v>105.02932863050353</c:v>
                </c:pt>
                <c:pt idx="102">
                  <c:v>106.02961647612096</c:v>
                </c:pt>
                <c:pt idx="103">
                  <c:v>107.02989215924754</c:v>
                </c:pt>
                <c:pt idx="104">
                  <c:v>108.03017595070136</c:v>
                </c:pt>
                <c:pt idx="105">
                  <c:v>109.03045974215519</c:v>
                </c:pt>
                <c:pt idx="106">
                  <c:v>110.03073947944537</c:v>
                </c:pt>
                <c:pt idx="107">
                  <c:v>111.03101921673557</c:v>
                </c:pt>
                <c:pt idx="108">
                  <c:v>112.0313030081894</c:v>
                </c:pt>
                <c:pt idx="109">
                  <c:v>113.03158274547958</c:v>
                </c:pt>
                <c:pt idx="110">
                  <c:v>114.03186248276978</c:v>
                </c:pt>
                <c:pt idx="111">
                  <c:v>115.03214627422362</c:v>
                </c:pt>
                <c:pt idx="112">
                  <c:v>116.03243006567743</c:v>
                </c:pt>
                <c:pt idx="113">
                  <c:v>117.03270980296763</c:v>
                </c:pt>
                <c:pt idx="114">
                  <c:v>118.03299764858508</c:v>
                </c:pt>
                <c:pt idx="115">
                  <c:v>119.03327738587528</c:v>
                </c:pt>
                <c:pt idx="116">
                  <c:v>120.03355712316548</c:v>
                </c:pt>
                <c:pt idx="117">
                  <c:v>121.03383280629205</c:v>
                </c:pt>
                <c:pt idx="118">
                  <c:v>122.03412470607313</c:v>
                </c:pt>
                <c:pt idx="119">
                  <c:v>123.03440444336331</c:v>
                </c:pt>
                <c:pt idx="120">
                  <c:v>124.03468418065351</c:v>
                </c:pt>
                <c:pt idx="121">
                  <c:v>125.03496391794371</c:v>
                </c:pt>
                <c:pt idx="122">
                  <c:v>126.03524770939755</c:v>
                </c:pt>
                <c:pt idx="123">
                  <c:v>127.03553150085136</c:v>
                </c:pt>
              </c:numCache>
            </c:numRef>
          </c:xVal>
          <c:yVal>
            <c:numRef>
              <c:f>'Y Locations'!$L$9:$L$132</c:f>
              <c:numCache>
                <c:formatCode>General</c:formatCode>
                <c:ptCount val="124"/>
                <c:pt idx="0">
                  <c:v>-0.64229000000000269</c:v>
                </c:pt>
                <c:pt idx="1">
                  <c:v>-0.53688999999999965</c:v>
                </c:pt>
                <c:pt idx="2">
                  <c:v>-0.57238999999999862</c:v>
                </c:pt>
                <c:pt idx="3">
                  <c:v>-0.55509000000000697</c:v>
                </c:pt>
                <c:pt idx="4">
                  <c:v>-0.56389000000000067</c:v>
                </c:pt>
                <c:pt idx="5">
                  <c:v>-0.56628999999999508</c:v>
                </c:pt>
                <c:pt idx="6">
                  <c:v>-0.56338999999999828</c:v>
                </c:pt>
                <c:pt idx="7">
                  <c:v>-0.48488999999999294</c:v>
                </c:pt>
                <c:pt idx="8">
                  <c:v>-0.57625000000000171</c:v>
                </c:pt>
                <c:pt idx="9">
                  <c:v>-0.49688999999999339</c:v>
                </c:pt>
                <c:pt idx="10">
                  <c:v>-0.61446999999999719</c:v>
                </c:pt>
                <c:pt idx="11">
                  <c:v>-0.54779000000000622</c:v>
                </c:pt>
                <c:pt idx="12">
                  <c:v>-0.55536999999999637</c:v>
                </c:pt>
                <c:pt idx="13">
                  <c:v>-0.52849999999999397</c:v>
                </c:pt>
                <c:pt idx="14">
                  <c:v>-0.5393799999999942</c:v>
                </c:pt>
                <c:pt idx="15">
                  <c:v>-0.56869000000000369</c:v>
                </c:pt>
                <c:pt idx="16">
                  <c:v>-0.58579000000000292</c:v>
                </c:pt>
                <c:pt idx="17">
                  <c:v>-0.54358999999999469</c:v>
                </c:pt>
                <c:pt idx="18">
                  <c:v>-0.5979899999999958</c:v>
                </c:pt>
                <c:pt idx="19">
                  <c:v>-0.51757999999999527</c:v>
                </c:pt>
                <c:pt idx="20">
                  <c:v>-0.60448999999999842</c:v>
                </c:pt>
                <c:pt idx="21">
                  <c:v>-0.60577999999999577</c:v>
                </c:pt>
                <c:pt idx="22">
                  <c:v>-0.59599000000000046</c:v>
                </c:pt>
                <c:pt idx="23">
                  <c:v>-0.54668999999999812</c:v>
                </c:pt>
                <c:pt idx="24">
                  <c:v>-0.5675899999999956</c:v>
                </c:pt>
                <c:pt idx="25">
                  <c:v>-0.4705900000000014</c:v>
                </c:pt>
                <c:pt idx="26">
                  <c:v>-0.61739000000000033</c:v>
                </c:pt>
                <c:pt idx="27">
                  <c:v>-0.58558999999999628</c:v>
                </c:pt>
                <c:pt idx="28">
                  <c:v>-0.52591999999999928</c:v>
                </c:pt>
                <c:pt idx="29">
                  <c:v>-0.58868999999999971</c:v>
                </c:pt>
                <c:pt idx="30">
                  <c:v>-0.56428999999999974</c:v>
                </c:pt>
                <c:pt idx="31">
                  <c:v>-0.51718999999999937</c:v>
                </c:pt>
                <c:pt idx="32">
                  <c:v>-0.57979000000000269</c:v>
                </c:pt>
                <c:pt idx="33">
                  <c:v>-0.57538999999999874</c:v>
                </c:pt>
                <c:pt idx="34">
                  <c:v>-0.62158999999999764</c:v>
                </c:pt>
                <c:pt idx="35">
                  <c:v>-0.52149000000000001</c:v>
                </c:pt>
                <c:pt idx="36">
                  <c:v>-0.55398999999999887</c:v>
                </c:pt>
                <c:pt idx="37">
                  <c:v>-0.55759000000000469</c:v>
                </c:pt>
                <c:pt idx="38">
                  <c:v>-0.56437999999999988</c:v>
                </c:pt>
                <c:pt idx="39">
                  <c:v>-0.50338999999999601</c:v>
                </c:pt>
                <c:pt idx="40">
                  <c:v>-0.60708999999999946</c:v>
                </c:pt>
                <c:pt idx="41">
                  <c:v>-0.57668999999999926</c:v>
                </c:pt>
                <c:pt idx="42">
                  <c:v>-0.61038999999999533</c:v>
                </c:pt>
                <c:pt idx="43">
                  <c:v>-0.517319999999998</c:v>
                </c:pt>
                <c:pt idx="44">
                  <c:v>-0.65079000000000065</c:v>
                </c:pt>
                <c:pt idx="45">
                  <c:v>-0.54290000000000305</c:v>
                </c:pt>
                <c:pt idx="46">
                  <c:v>-0.55058999999999969</c:v>
                </c:pt>
                <c:pt idx="47">
                  <c:v>-0.60611000000000104</c:v>
                </c:pt>
                <c:pt idx="48">
                  <c:v>-0.61829000000000178</c:v>
                </c:pt>
                <c:pt idx="49">
                  <c:v>-0.58298000000000627</c:v>
                </c:pt>
                <c:pt idx="50">
                  <c:v>-0.5905000000000058</c:v>
                </c:pt>
                <c:pt idx="51">
                  <c:v>-0.58887</c:v>
                </c:pt>
                <c:pt idx="52">
                  <c:v>-0.60969000000000051</c:v>
                </c:pt>
                <c:pt idx="53">
                  <c:v>-0.58399000000000001</c:v>
                </c:pt>
                <c:pt idx="54">
                  <c:v>-0.66109000000000151</c:v>
                </c:pt>
                <c:pt idx="55">
                  <c:v>-0.56520000000000437</c:v>
                </c:pt>
                <c:pt idx="56">
                  <c:v>-0.62207999999999686</c:v>
                </c:pt>
                <c:pt idx="57">
                  <c:v>-0.5496299999999934</c:v>
                </c:pt>
                <c:pt idx="58">
                  <c:v>-0.58747999999999934</c:v>
                </c:pt>
                <c:pt idx="59">
                  <c:v>-0.61858999999999753</c:v>
                </c:pt>
                <c:pt idx="60">
                  <c:v>-0.6090899999999948</c:v>
                </c:pt>
                <c:pt idx="61">
                  <c:v>-0.60568999999999562</c:v>
                </c:pt>
                <c:pt idx="62">
                  <c:v>-0.62678999999999974</c:v>
                </c:pt>
                <c:pt idx="63">
                  <c:v>-0.57362000000000535</c:v>
                </c:pt>
                <c:pt idx="64">
                  <c:v>-0.68469000000000335</c:v>
                </c:pt>
                <c:pt idx="65">
                  <c:v>-0.59389000000000181</c:v>
                </c:pt>
                <c:pt idx="66">
                  <c:v>-0.6569899999999933</c:v>
                </c:pt>
                <c:pt idx="67">
                  <c:v>-0.58520000000000039</c:v>
                </c:pt>
                <c:pt idx="68">
                  <c:v>-0.62869000000000597</c:v>
                </c:pt>
                <c:pt idx="69">
                  <c:v>-0.60688000000000386</c:v>
                </c:pt>
                <c:pt idx="70">
                  <c:v>-0.68639000000000294</c:v>
                </c:pt>
                <c:pt idx="71">
                  <c:v>-0.61688999999999794</c:v>
                </c:pt>
                <c:pt idx="72">
                  <c:v>-0.61180000000000234</c:v>
                </c:pt>
                <c:pt idx="73">
                  <c:v>-0.61329999999999529</c:v>
                </c:pt>
                <c:pt idx="74">
                  <c:v>-0.62000000000000455</c:v>
                </c:pt>
                <c:pt idx="75">
                  <c:v>-0.60748999999999853</c:v>
                </c:pt>
                <c:pt idx="76">
                  <c:v>-0.6691900000000004</c:v>
                </c:pt>
                <c:pt idx="77">
                  <c:v>-0.62399000000000626</c:v>
                </c:pt>
                <c:pt idx="78">
                  <c:v>-0.58581999999999823</c:v>
                </c:pt>
                <c:pt idx="79">
                  <c:v>-0.60549000000000319</c:v>
                </c:pt>
                <c:pt idx="80">
                  <c:v>-0.61818999999999846</c:v>
                </c:pt>
                <c:pt idx="81">
                  <c:v>-0.62408999999999537</c:v>
                </c:pt>
                <c:pt idx="82">
                  <c:v>-0.62318999999999392</c:v>
                </c:pt>
                <c:pt idx="83">
                  <c:v>-0.60450000000000159</c:v>
                </c:pt>
                <c:pt idx="84">
                  <c:v>-0.56423999999999808</c:v>
                </c:pt>
                <c:pt idx="85">
                  <c:v>-0.54650999999999783</c:v>
                </c:pt>
                <c:pt idx="86">
                  <c:v>-0.60797999999999774</c:v>
                </c:pt>
                <c:pt idx="87">
                  <c:v>-0.6785899999999998</c:v>
                </c:pt>
                <c:pt idx="88">
                  <c:v>-0.5675899999999956</c:v>
                </c:pt>
                <c:pt idx="89">
                  <c:v>-0.55104000000000042</c:v>
                </c:pt>
                <c:pt idx="90">
                  <c:v>-0.64369000000000653</c:v>
                </c:pt>
                <c:pt idx="91">
                  <c:v>-0.60568999999999562</c:v>
                </c:pt>
                <c:pt idx="92">
                  <c:v>-0.54841000000000406</c:v>
                </c:pt>
                <c:pt idx="93">
                  <c:v>-0.62418999999999869</c:v>
                </c:pt>
                <c:pt idx="94">
                  <c:v>-0.6814899999999966</c:v>
                </c:pt>
                <c:pt idx="95">
                  <c:v>-0.58019000000000176</c:v>
                </c:pt>
                <c:pt idx="96">
                  <c:v>-0.56078999999999724</c:v>
                </c:pt>
                <c:pt idx="97">
                  <c:v>-0.56830999999999676</c:v>
                </c:pt>
                <c:pt idx="98">
                  <c:v>-0.6158800000000042</c:v>
                </c:pt>
                <c:pt idx="99">
                  <c:v>-0.5738099999999946</c:v>
                </c:pt>
                <c:pt idx="100">
                  <c:v>-0.5679800000000057</c:v>
                </c:pt>
                <c:pt idx="101">
                  <c:v>-0.59980000000000189</c:v>
                </c:pt>
                <c:pt idx="102">
                  <c:v>-0.65968999999999767</c:v>
                </c:pt>
                <c:pt idx="103">
                  <c:v>-0.58289000000000613</c:v>
                </c:pt>
                <c:pt idx="104">
                  <c:v>-0.51389000000000351</c:v>
                </c:pt>
                <c:pt idx="105">
                  <c:v>-0.57299000000000433</c:v>
                </c:pt>
                <c:pt idx="106">
                  <c:v>-0.57923999999999864</c:v>
                </c:pt>
                <c:pt idx="107">
                  <c:v>-0.53928999999999405</c:v>
                </c:pt>
                <c:pt idx="108">
                  <c:v>-0.50296000000000163</c:v>
                </c:pt>
                <c:pt idx="109">
                  <c:v>-0.53388999999999953</c:v>
                </c:pt>
                <c:pt idx="110">
                  <c:v>-0.64789000000000385</c:v>
                </c:pt>
                <c:pt idx="111">
                  <c:v>-0.59359000000000606</c:v>
                </c:pt>
                <c:pt idx="112">
                  <c:v>-0.58579000000000292</c:v>
                </c:pt>
                <c:pt idx="113">
                  <c:v>-0.58280999999999494</c:v>
                </c:pt>
                <c:pt idx="114">
                  <c:v>-0.53333000000000652</c:v>
                </c:pt>
                <c:pt idx="115">
                  <c:v>-0.56248999999999683</c:v>
                </c:pt>
                <c:pt idx="116">
                  <c:v>-0.58592000000000155</c:v>
                </c:pt>
                <c:pt idx="117">
                  <c:v>-0.58010000000000161</c:v>
                </c:pt>
                <c:pt idx="118">
                  <c:v>-0.5802099999999939</c:v>
                </c:pt>
                <c:pt idx="119">
                  <c:v>-0.54719000000000051</c:v>
                </c:pt>
                <c:pt idx="120">
                  <c:v>-0.60069000000000017</c:v>
                </c:pt>
                <c:pt idx="121">
                  <c:v>-0.5697100000000006</c:v>
                </c:pt>
                <c:pt idx="122">
                  <c:v>-0.58581999999999823</c:v>
                </c:pt>
                <c:pt idx="123">
                  <c:v>-0.51528999999999314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485-4780-9D3C-CD48FA4E17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26878160"/>
        <c:axId val="1826878640"/>
      </c:scatterChart>
      <c:valAx>
        <c:axId val="18268781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Pole #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6878640"/>
        <c:crossesAt val="-0.8"/>
        <c:crossBetween val="midCat"/>
      </c:valAx>
      <c:valAx>
        <c:axId val="1826878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(mm)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687816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Difference in Y</a:t>
            </a:r>
          </a:p>
          <a:p>
            <a:pPr>
              <a:defRPr/>
            </a:pPr>
            <a:r>
              <a:rPr lang="en-US" sz="1200"/>
              <a:t>(Run14-Run13)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'Y Locations'!$N$9:$N$132</c:f>
              <c:numCache>
                <c:formatCode>0</c:formatCode>
                <c:ptCount val="124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7.0016982891429498</c:v>
                </c:pt>
                <c:pt idx="4">
                  <c:v>8.0019776210167848</c:v>
                </c:pt>
                <c:pt idx="5">
                  <c:v>9.0022630341360586</c:v>
                </c:pt>
                <c:pt idx="6">
                  <c:v>10.002545609340794</c:v>
                </c:pt>
                <c:pt idx="7">
                  <c:v>11.002828184545528</c:v>
                </c:pt>
                <c:pt idx="8">
                  <c:v>12.003107516419362</c:v>
                </c:pt>
                <c:pt idx="9">
                  <c:v>13.003386848293196</c:v>
                </c:pt>
                <c:pt idx="10">
                  <c:v>14.003663342252493</c:v>
                </c:pt>
                <c:pt idx="11">
                  <c:v>15.003948755371766</c:v>
                </c:pt>
                <c:pt idx="12">
                  <c:v>16.004231330576502</c:v>
                </c:pt>
                <c:pt idx="13">
                  <c:v>17.004513905781238</c:v>
                </c:pt>
                <c:pt idx="14">
                  <c:v>18.00478999432417</c:v>
                </c:pt>
                <c:pt idx="15">
                  <c:v>19.005079056190709</c:v>
                </c:pt>
                <c:pt idx="16">
                  <c:v>20.005361631395441</c:v>
                </c:pt>
                <c:pt idx="17">
                  <c:v>21.005644206600177</c:v>
                </c:pt>
                <c:pt idx="18">
                  <c:v>22.005926376388555</c:v>
                </c:pt>
                <c:pt idx="19">
                  <c:v>23.006202870347849</c:v>
                </c:pt>
                <c:pt idx="20">
                  <c:v>24.006491526798023</c:v>
                </c:pt>
                <c:pt idx="21">
                  <c:v>25.006770858671857</c:v>
                </c:pt>
                <c:pt idx="22">
                  <c:v>26.007053433876592</c:v>
                </c:pt>
                <c:pt idx="23">
                  <c:v>27.007339252412226</c:v>
                </c:pt>
                <c:pt idx="24">
                  <c:v>28.007618584286064</c:v>
                </c:pt>
                <c:pt idx="25">
                  <c:v>29.007897916159894</c:v>
                </c:pt>
                <c:pt idx="26">
                  <c:v>30.008180491364634</c:v>
                </c:pt>
                <c:pt idx="27">
                  <c:v>31.008456579907563</c:v>
                </c:pt>
                <c:pt idx="28">
                  <c:v>32.008745641774098</c:v>
                </c:pt>
                <c:pt idx="29">
                  <c:v>33.009027811562476</c:v>
                </c:pt>
                <c:pt idx="30">
                  <c:v>34.009310386767211</c:v>
                </c:pt>
                <c:pt idx="31">
                  <c:v>35.009589718641045</c:v>
                </c:pt>
                <c:pt idx="32">
                  <c:v>36.009878780507584</c:v>
                </c:pt>
                <c:pt idx="33">
                  <c:v>37.010154869050517</c:v>
                </c:pt>
                <c:pt idx="34">
                  <c:v>38.010437444255253</c:v>
                </c:pt>
                <c:pt idx="35">
                  <c:v>39.010716776129087</c:v>
                </c:pt>
                <c:pt idx="36">
                  <c:v>40.011002594664724</c:v>
                </c:pt>
                <c:pt idx="37">
                  <c:v>41.01127949404038</c:v>
                </c:pt>
                <c:pt idx="38">
                  <c:v>42.01156733965783</c:v>
                </c:pt>
                <c:pt idx="39">
                  <c:v>43.011843022784404</c:v>
                </c:pt>
                <c:pt idx="40">
                  <c:v>44.012126814238222</c:v>
                </c:pt>
                <c:pt idx="41">
                  <c:v>45.012406551528422</c:v>
                </c:pt>
                <c:pt idx="42">
                  <c:v>46.012690342982246</c:v>
                </c:pt>
                <c:pt idx="43">
                  <c:v>47.012974134436071</c:v>
                </c:pt>
                <c:pt idx="44">
                  <c:v>48.013249817562631</c:v>
                </c:pt>
                <c:pt idx="45">
                  <c:v>49.013537663180088</c:v>
                </c:pt>
                <c:pt idx="46">
                  <c:v>50.013821454633913</c:v>
                </c:pt>
                <c:pt idx="47">
                  <c:v>51.014105246087738</c:v>
                </c:pt>
                <c:pt idx="48">
                  <c:v>52.014376875050672</c:v>
                </c:pt>
                <c:pt idx="49">
                  <c:v>53.014668774831748</c:v>
                </c:pt>
                <c:pt idx="50">
                  <c:v>54.014948512121947</c:v>
                </c:pt>
                <c:pt idx="51">
                  <c:v>55.015224195248521</c:v>
                </c:pt>
                <c:pt idx="52">
                  <c:v>56.015512040865964</c:v>
                </c:pt>
                <c:pt idx="53">
                  <c:v>57.015795832319789</c:v>
                </c:pt>
                <c:pt idx="54">
                  <c:v>58.016075569609988</c:v>
                </c:pt>
                <c:pt idx="55">
                  <c:v>59.016355306900188</c:v>
                </c:pt>
                <c:pt idx="56">
                  <c:v>60.016635044190387</c:v>
                </c:pt>
                <c:pt idx="57">
                  <c:v>61.016918835644205</c:v>
                </c:pt>
                <c:pt idx="58">
                  <c:v>62.017206681261655</c:v>
                </c:pt>
                <c:pt idx="59">
                  <c:v>63.017482364388229</c:v>
                </c:pt>
                <c:pt idx="60">
                  <c:v>64.017770210005679</c:v>
                </c:pt>
                <c:pt idx="61">
                  <c:v>65.018049947295879</c:v>
                </c:pt>
                <c:pt idx="62">
                  <c:v>66.018329684586078</c:v>
                </c:pt>
                <c:pt idx="63">
                  <c:v>67.018617530203528</c:v>
                </c:pt>
                <c:pt idx="64">
                  <c:v>68.018897267493713</c:v>
                </c:pt>
                <c:pt idx="65">
                  <c:v>69.019172950620288</c:v>
                </c:pt>
                <c:pt idx="66">
                  <c:v>70.019452687910487</c:v>
                </c:pt>
                <c:pt idx="67">
                  <c:v>71.019740533527937</c:v>
                </c:pt>
                <c:pt idx="68">
                  <c:v>72.020016216654497</c:v>
                </c:pt>
                <c:pt idx="69">
                  <c:v>73.020300008108322</c:v>
                </c:pt>
                <c:pt idx="70">
                  <c:v>74.020583799562147</c:v>
                </c:pt>
                <c:pt idx="71">
                  <c:v>75.020863536852346</c:v>
                </c:pt>
                <c:pt idx="72">
                  <c:v>76.021151382469796</c:v>
                </c:pt>
                <c:pt idx="73">
                  <c:v>77.021431119759995</c:v>
                </c:pt>
                <c:pt idx="74">
                  <c:v>78.021718965377445</c:v>
                </c:pt>
                <c:pt idx="75">
                  <c:v>79.02199464850402</c:v>
                </c:pt>
                <c:pt idx="76">
                  <c:v>80.022274385794219</c:v>
                </c:pt>
                <c:pt idx="77">
                  <c:v>81.02255817724803</c:v>
                </c:pt>
                <c:pt idx="78">
                  <c:v>82.02284602286548</c:v>
                </c:pt>
                <c:pt idx="79">
                  <c:v>83.023125760155679</c:v>
                </c:pt>
                <c:pt idx="80">
                  <c:v>84.023405497445864</c:v>
                </c:pt>
                <c:pt idx="81">
                  <c:v>85.023693343063314</c:v>
                </c:pt>
                <c:pt idx="82">
                  <c:v>86.023973080353514</c:v>
                </c:pt>
                <c:pt idx="83">
                  <c:v>87.024252817643713</c:v>
                </c:pt>
                <c:pt idx="84">
                  <c:v>88.024532554933899</c:v>
                </c:pt>
                <c:pt idx="85">
                  <c:v>89.024816346387738</c:v>
                </c:pt>
                <c:pt idx="86">
                  <c:v>90.025096083677937</c:v>
                </c:pt>
                <c:pt idx="87">
                  <c:v>91.025375820968137</c:v>
                </c:pt>
                <c:pt idx="88">
                  <c:v>92.025659612421947</c:v>
                </c:pt>
                <c:pt idx="89">
                  <c:v>93.025943403875786</c:v>
                </c:pt>
                <c:pt idx="90">
                  <c:v>94.026227195329596</c:v>
                </c:pt>
                <c:pt idx="91">
                  <c:v>95.026506932619796</c:v>
                </c:pt>
                <c:pt idx="92">
                  <c:v>96.026794778237246</c:v>
                </c:pt>
                <c:pt idx="93">
                  <c:v>97.027074515527431</c:v>
                </c:pt>
                <c:pt idx="94">
                  <c:v>98.027354252817631</c:v>
                </c:pt>
                <c:pt idx="95">
                  <c:v>99.027629935944205</c:v>
                </c:pt>
                <c:pt idx="96">
                  <c:v>100.02791372739803</c:v>
                </c:pt>
                <c:pt idx="97">
                  <c:v>101.02820157301548</c:v>
                </c:pt>
                <c:pt idx="98">
                  <c:v>102.02847725614204</c:v>
                </c:pt>
                <c:pt idx="99">
                  <c:v>103.02876510175949</c:v>
                </c:pt>
                <c:pt idx="100">
                  <c:v>104.02904483904969</c:v>
                </c:pt>
                <c:pt idx="101">
                  <c:v>105.02932863050353</c:v>
                </c:pt>
                <c:pt idx="102">
                  <c:v>106.02961647612096</c:v>
                </c:pt>
                <c:pt idx="103">
                  <c:v>107.02989215924754</c:v>
                </c:pt>
                <c:pt idx="104">
                  <c:v>108.03017595070136</c:v>
                </c:pt>
                <c:pt idx="105">
                  <c:v>109.03045974215519</c:v>
                </c:pt>
                <c:pt idx="106">
                  <c:v>110.03073947944537</c:v>
                </c:pt>
                <c:pt idx="107">
                  <c:v>111.03101921673557</c:v>
                </c:pt>
                <c:pt idx="108">
                  <c:v>112.0313030081894</c:v>
                </c:pt>
                <c:pt idx="109">
                  <c:v>113.03158274547958</c:v>
                </c:pt>
                <c:pt idx="110">
                  <c:v>114.03186248276978</c:v>
                </c:pt>
                <c:pt idx="111">
                  <c:v>115.03214627422362</c:v>
                </c:pt>
                <c:pt idx="112">
                  <c:v>116.03243006567743</c:v>
                </c:pt>
                <c:pt idx="113">
                  <c:v>117.03270980296763</c:v>
                </c:pt>
                <c:pt idx="114">
                  <c:v>118.03299764858508</c:v>
                </c:pt>
                <c:pt idx="115">
                  <c:v>119.03327738587528</c:v>
                </c:pt>
                <c:pt idx="116">
                  <c:v>120.03355712316548</c:v>
                </c:pt>
                <c:pt idx="117">
                  <c:v>121.03383280629205</c:v>
                </c:pt>
                <c:pt idx="118">
                  <c:v>122.03412470607313</c:v>
                </c:pt>
                <c:pt idx="119">
                  <c:v>123.03440444336331</c:v>
                </c:pt>
                <c:pt idx="120">
                  <c:v>124.03468418065351</c:v>
                </c:pt>
                <c:pt idx="121">
                  <c:v>125.03496391794371</c:v>
                </c:pt>
                <c:pt idx="122">
                  <c:v>126.03524770939755</c:v>
                </c:pt>
                <c:pt idx="123">
                  <c:v>127.03553150085136</c:v>
                </c:pt>
              </c:numCache>
            </c:numRef>
          </c:xVal>
          <c:yVal>
            <c:numRef>
              <c:f>'Y Locations'!$AN$9:$AN$132</c:f>
              <c:numCache>
                <c:formatCode>0</c:formatCode>
                <c:ptCount val="124"/>
                <c:pt idx="0">
                  <c:v>-5.1409848485416205</c:v>
                </c:pt>
                <c:pt idx="1">
                  <c:v>-5.1409848485277507</c:v>
                </c:pt>
                <c:pt idx="2">
                  <c:v>-3.3809848485334442</c:v>
                </c:pt>
                <c:pt idx="3">
                  <c:v>-4.7409848485142447</c:v>
                </c:pt>
                <c:pt idx="4">
                  <c:v>-4.5409848485180646</c:v>
                </c:pt>
                <c:pt idx="5">
                  <c:v>-4.580984848535536</c:v>
                </c:pt>
                <c:pt idx="6">
                  <c:v>-3.3909848485170642</c:v>
                </c:pt>
                <c:pt idx="7">
                  <c:v>-5.0409848485248858</c:v>
                </c:pt>
                <c:pt idx="8">
                  <c:v>-5.7409848485153816</c:v>
                </c:pt>
                <c:pt idx="9">
                  <c:v>-4.5509848485303337</c:v>
                </c:pt>
                <c:pt idx="10">
                  <c:v>-6.0809848485143903</c:v>
                </c:pt>
                <c:pt idx="11">
                  <c:v>-5.2409848485310704</c:v>
                </c:pt>
                <c:pt idx="12">
                  <c:v>-4.6809848485386283</c:v>
                </c:pt>
                <c:pt idx="13">
                  <c:v>-5.3409848485250677</c:v>
                </c:pt>
                <c:pt idx="14">
                  <c:v>-4.6809848485386283</c:v>
                </c:pt>
                <c:pt idx="15">
                  <c:v>-3.9809848485292605</c:v>
                </c:pt>
                <c:pt idx="16">
                  <c:v>-3.4409848485327075</c:v>
                </c:pt>
                <c:pt idx="17">
                  <c:v>-4.3409848485403018</c:v>
                </c:pt>
                <c:pt idx="18">
                  <c:v>-5.1809848485411294</c:v>
                </c:pt>
                <c:pt idx="19">
                  <c:v>-3.3809848485286693</c:v>
                </c:pt>
                <c:pt idx="20">
                  <c:v>-1.9809848485388102</c:v>
                </c:pt>
                <c:pt idx="21">
                  <c:v>-2.440984848533617</c:v>
                </c:pt>
                <c:pt idx="22">
                  <c:v>-1.1809848485261227</c:v>
                </c:pt>
                <c:pt idx="23">
                  <c:v>-2.1409848485188832</c:v>
                </c:pt>
                <c:pt idx="24">
                  <c:v>-2.7409848485331167</c:v>
                </c:pt>
                <c:pt idx="25">
                  <c:v>-4.3209848485325892</c:v>
                </c:pt>
                <c:pt idx="26">
                  <c:v>-3.9809848485347175</c:v>
                </c:pt>
                <c:pt idx="27">
                  <c:v>-4.0809848485380371</c:v>
                </c:pt>
                <c:pt idx="28">
                  <c:v>-5.7409848485146995</c:v>
                </c:pt>
                <c:pt idx="29">
                  <c:v>-4.5809848485353086</c:v>
                </c:pt>
                <c:pt idx="30">
                  <c:v>-3.7409848485333441</c:v>
                </c:pt>
                <c:pt idx="31">
                  <c:v>-3.680984848523849</c:v>
                </c:pt>
                <c:pt idx="32">
                  <c:v>-3.9409848485390739</c:v>
                </c:pt>
                <c:pt idx="33">
                  <c:v>-2.8809848485218481</c:v>
                </c:pt>
                <c:pt idx="34">
                  <c:v>-3.4809848485176644</c:v>
                </c:pt>
                <c:pt idx="35">
                  <c:v>-2.7409848485247039</c:v>
                </c:pt>
                <c:pt idx="36">
                  <c:v>-2.5809848485298517</c:v>
                </c:pt>
                <c:pt idx="37">
                  <c:v>-2.2409848485224302</c:v>
                </c:pt>
                <c:pt idx="38">
                  <c:v>-2.7809848485280781</c:v>
                </c:pt>
                <c:pt idx="39">
                  <c:v>-2.3409848485255225</c:v>
                </c:pt>
                <c:pt idx="40">
                  <c:v>-3.3809848485288967</c:v>
                </c:pt>
                <c:pt idx="41">
                  <c:v>-3.0809848485234852</c:v>
                </c:pt>
                <c:pt idx="42">
                  <c:v>-3.2209848485156272</c:v>
                </c:pt>
                <c:pt idx="43">
                  <c:v>-2.7409848485337989</c:v>
                </c:pt>
                <c:pt idx="44">
                  <c:v>-1.6409848485209295</c:v>
                </c:pt>
                <c:pt idx="45">
                  <c:v>-1.3809848485286693</c:v>
                </c:pt>
                <c:pt idx="46">
                  <c:v>-1.6909848485322527</c:v>
                </c:pt>
                <c:pt idx="47">
                  <c:v>-1.3809848485141174</c:v>
                </c:pt>
                <c:pt idx="48">
                  <c:v>-1.5809848485396287</c:v>
                </c:pt>
                <c:pt idx="49">
                  <c:v>-1.7409848485328894</c:v>
                </c:pt>
                <c:pt idx="50">
                  <c:v>-1.480984848526532</c:v>
                </c:pt>
                <c:pt idx="51">
                  <c:v>-4.0984848534890261E-2</c:v>
                </c:pt>
                <c:pt idx="52">
                  <c:v>-0.94098484852588626</c:v>
                </c:pt>
                <c:pt idx="53">
                  <c:v>-0.58098484853530863</c:v>
                </c:pt>
                <c:pt idx="54">
                  <c:v>-1.6409848485393468</c:v>
                </c:pt>
                <c:pt idx="55">
                  <c:v>0.51901515146755628</c:v>
                </c:pt>
                <c:pt idx="56">
                  <c:v>-0.4809848485360817</c:v>
                </c:pt>
                <c:pt idx="57">
                  <c:v>-1.3409848485198381</c:v>
                </c:pt>
                <c:pt idx="58">
                  <c:v>-0.24098484852652291</c:v>
                </c:pt>
                <c:pt idx="59">
                  <c:v>1.6190151514852005</c:v>
                </c:pt>
                <c:pt idx="60">
                  <c:v>4.8590151514824811</c:v>
                </c:pt>
                <c:pt idx="61">
                  <c:v>0.25901515148484577</c:v>
                </c:pt>
                <c:pt idx="62">
                  <c:v>-1.3409848485298426</c:v>
                </c:pt>
                <c:pt idx="63">
                  <c:v>-0.18098484854067465</c:v>
                </c:pt>
                <c:pt idx="64">
                  <c:v>-1.1809848485265775</c:v>
                </c:pt>
                <c:pt idx="65">
                  <c:v>0.15901515145878875</c:v>
                </c:pt>
                <c:pt idx="66">
                  <c:v>1.859015151462927</c:v>
                </c:pt>
                <c:pt idx="67">
                  <c:v>0.95901515147988903</c:v>
                </c:pt>
                <c:pt idx="68">
                  <c:v>1.3590151514788431</c:v>
                </c:pt>
                <c:pt idx="69">
                  <c:v>3.2190151514680565</c:v>
                </c:pt>
                <c:pt idx="70">
                  <c:v>1.9190151514767422</c:v>
                </c:pt>
                <c:pt idx="71">
                  <c:v>3.0190151514664194</c:v>
                </c:pt>
                <c:pt idx="72">
                  <c:v>2.6190151514767877</c:v>
                </c:pt>
                <c:pt idx="73">
                  <c:v>3.6590151514794798</c:v>
                </c:pt>
                <c:pt idx="74">
                  <c:v>3.7590151514591525</c:v>
                </c:pt>
                <c:pt idx="75">
                  <c:v>3.1590151514587888</c:v>
                </c:pt>
                <c:pt idx="76">
                  <c:v>4.4590151514785248</c:v>
                </c:pt>
                <c:pt idx="77">
                  <c:v>3.4190151514792433</c:v>
                </c:pt>
                <c:pt idx="78">
                  <c:v>4.1590151514822082</c:v>
                </c:pt>
                <c:pt idx="79">
                  <c:v>4.4590151514730678</c:v>
                </c:pt>
                <c:pt idx="80">
                  <c:v>4.4590151514639729</c:v>
                </c:pt>
                <c:pt idx="81">
                  <c:v>3.4590151514728404</c:v>
                </c:pt>
                <c:pt idx="82">
                  <c:v>3.159015151477206</c:v>
                </c:pt>
                <c:pt idx="83">
                  <c:v>3.8590151514724766</c:v>
                </c:pt>
                <c:pt idx="84">
                  <c:v>3.4590151514823901</c:v>
                </c:pt>
                <c:pt idx="85">
                  <c:v>1.7190151514755598</c:v>
                </c:pt>
                <c:pt idx="86">
                  <c:v>2.0590151514691115</c:v>
                </c:pt>
                <c:pt idx="87">
                  <c:v>1.9190151514726494</c:v>
                </c:pt>
                <c:pt idx="88">
                  <c:v>2.6590151514840272</c:v>
                </c:pt>
                <c:pt idx="89">
                  <c:v>3.1190151514745139</c:v>
                </c:pt>
                <c:pt idx="90">
                  <c:v>3.359015151474523</c:v>
                </c:pt>
                <c:pt idx="91">
                  <c:v>3.3190151514618265</c:v>
                </c:pt>
                <c:pt idx="92">
                  <c:v>3.9190151514624176</c:v>
                </c:pt>
                <c:pt idx="93">
                  <c:v>4.3190151514661466</c:v>
                </c:pt>
                <c:pt idx="94">
                  <c:v>5.3590151514699755</c:v>
                </c:pt>
                <c:pt idx="95">
                  <c:v>2.1590151514633362</c:v>
                </c:pt>
                <c:pt idx="96">
                  <c:v>2.6190151514715581</c:v>
                </c:pt>
                <c:pt idx="97">
                  <c:v>2.4190151514696936</c:v>
                </c:pt>
                <c:pt idx="98">
                  <c:v>3.1190151514695117</c:v>
                </c:pt>
                <c:pt idx="99">
                  <c:v>3.619015151480653</c:v>
                </c:pt>
                <c:pt idx="100">
                  <c:v>1.1190151514597346</c:v>
                </c:pt>
                <c:pt idx="101">
                  <c:v>2.6190151514758782</c:v>
                </c:pt>
                <c:pt idx="102">
                  <c:v>4.0590151514841182</c:v>
                </c:pt>
                <c:pt idx="103">
                  <c:v>2.7190151514842</c:v>
                </c:pt>
                <c:pt idx="104">
                  <c:v>0.45901515147352256</c:v>
                </c:pt>
                <c:pt idx="105">
                  <c:v>4.3190151514613717</c:v>
                </c:pt>
                <c:pt idx="106">
                  <c:v>2.0190151514664194</c:v>
                </c:pt>
                <c:pt idx="107">
                  <c:v>3.5190151514775607</c:v>
                </c:pt>
                <c:pt idx="108">
                  <c:v>2.4190151514790159</c:v>
                </c:pt>
                <c:pt idx="109">
                  <c:v>4.4590151514630634</c:v>
                </c:pt>
                <c:pt idx="110">
                  <c:v>3.5190151514593708</c:v>
                </c:pt>
                <c:pt idx="111">
                  <c:v>4.359015151474523</c:v>
                </c:pt>
                <c:pt idx="112">
                  <c:v>4.3590151514843001</c:v>
                </c:pt>
                <c:pt idx="113">
                  <c:v>6.0590151514693389</c:v>
                </c:pt>
                <c:pt idx="114">
                  <c:v>5.4590151514782974</c:v>
                </c:pt>
                <c:pt idx="115">
                  <c:v>6.4590151514685203</c:v>
                </c:pt>
                <c:pt idx="116">
                  <c:v>6.6190151514765603</c:v>
                </c:pt>
                <c:pt idx="117">
                  <c:v>5.9190151514769695</c:v>
                </c:pt>
                <c:pt idx="118">
                  <c:v>3.7590151514832542</c:v>
                </c:pt>
                <c:pt idx="119">
                  <c:v>5.259015151480753</c:v>
                </c:pt>
                <c:pt idx="120">
                  <c:v>3.5190151514777881</c:v>
                </c:pt>
                <c:pt idx="121">
                  <c:v>4.0590151514597892</c:v>
                </c:pt>
                <c:pt idx="122">
                  <c:v>3.7190151514610079</c:v>
                </c:pt>
                <c:pt idx="123">
                  <c:v>3.5590151514775243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36C-4C2D-9116-3E703E78D9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26845120"/>
        <c:axId val="1510635088"/>
      </c:scatterChart>
      <c:valAx>
        <c:axId val="13268451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Triplet</a:t>
                </a:r>
                <a:r>
                  <a:rPr lang="en-US" baseline="0"/>
                  <a:t> #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10635088"/>
        <c:crossesAt val="-10"/>
        <c:crossBetween val="midCat"/>
      </c:valAx>
      <c:valAx>
        <c:axId val="1510635088"/>
        <c:scaling>
          <c:orientation val="minMax"/>
          <c:max val="10"/>
          <c:min val="-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(um)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684512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9344A-3265-E4BE-89C4-6F140DC9F8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B97350-B998-56E3-9C88-90B6811F5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5462E7-BA00-978F-9C8C-04A646C30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087A6-6EF0-4FD2-A547-588115596F2B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5620FD-E30D-9892-9F79-18CD234AC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2069DA-DCC2-AC53-C192-6BD660077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FF1D3-5415-4E5C-8151-F03158453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239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6CBAC-1F6B-27F5-7225-B23465B44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16A9B1-05F8-23ED-EDAC-036FC188E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EE1738-A4B8-FB50-20F3-DB76078C8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087A6-6EF0-4FD2-A547-588115596F2B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EB8DD-DEC0-58A9-A432-7733D9CF2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55FA9F-0228-30E7-24E0-6254B9E72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FF1D3-5415-4E5C-8151-F03158453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383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6DC39C-2A50-E32D-794D-8E9D551715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0B06EE-6DB3-C4C1-B339-EA97660FBF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B29A53-1CB4-2058-6C34-B2E92EC96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087A6-6EF0-4FD2-A547-588115596F2B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26C9E-0AA2-602F-9CDC-C4730D473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4FA2E-CFAE-C3C4-124E-64E949EC6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FF1D3-5415-4E5C-8151-F03158453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217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4534F-17FB-5FDF-DDE4-E74816082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95DE89-E220-CAD2-B2EB-E655C3A65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D6405-6CA1-81B3-4CB6-F957E3EFD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087A6-6EF0-4FD2-A547-588115596F2B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A9EBEA-AF99-57C1-E450-ADAA29DAE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20D516-E56A-6AE6-A2CC-A61C5062D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FF1D3-5415-4E5C-8151-F03158453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677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464D7-331C-F82D-CD8E-9100138AD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ED8463-1DF8-EE6A-A8F1-EA9609FE23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DEC6F1-F0EF-E239-1E16-62A3C5041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087A6-6EF0-4FD2-A547-588115596F2B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DF87C-962C-B641-D320-77A806902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ED4824-A5AC-2CB7-B8A2-D718C8E28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FF1D3-5415-4E5C-8151-F03158453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280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F3AD-004B-CB45-03BB-E1CAAE88D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F6657-113D-6ACA-A889-D1076CD90C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186C50-D730-FFAE-9F89-84D72639E8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DEC3FC-2741-11AE-4418-D5BA13688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087A6-6EF0-4FD2-A547-588115596F2B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41A2AB-083A-FEE2-8D47-653D2E2D6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6E24E2-5353-FC68-E184-C98DB47C8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FF1D3-5415-4E5C-8151-F03158453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852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A2A7B-2886-F7D4-A5BB-C1A443CE5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37BC7A-9B18-3020-311A-6F446DD893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C30A7C-2F50-7D2B-B416-9C5E99401B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AD0AA2-D3DD-3B6C-9B5F-50FDD0FD4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339C66-8014-F8EE-D2F0-540F1C7A3C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0E5FDC-5761-5272-287F-85292A351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087A6-6EF0-4FD2-A547-588115596F2B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BA5E6B-EDDB-93A8-1EB1-1E282682A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4B62EF-3E3B-F1E0-3E1E-4581AFAEC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FF1D3-5415-4E5C-8151-F03158453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290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1754A-4994-B9A9-E647-2CA9E3949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AAB13A-25BD-A285-DB50-342B1C280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087A6-6EF0-4FD2-A547-588115596F2B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DF6BF6-F114-DCC3-4AD9-9B6890F31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89D869-300E-EC24-609A-1C8D131C0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FF1D3-5415-4E5C-8151-F03158453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228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AB7AF8-20A7-4033-F5F5-AB283CD34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087A6-6EF0-4FD2-A547-588115596F2B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DD20EE-9C05-D699-ABF5-ED4CD7C9C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81234C-3C58-B95E-D254-95E49C32D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FF1D3-5415-4E5C-8151-F03158453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325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8F2D5-5CD6-F665-8009-980ACA141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4AFEE-4A2B-5A35-611C-C0B241C702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CBE9DC-5765-7084-0B19-E275F1443A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E2976A-0A73-97B4-D142-270DDBD71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087A6-6EF0-4FD2-A547-588115596F2B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76E1A8-BF5C-48F3-B097-C620D0597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221575-EC6D-8D0F-653C-CC46347D8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FF1D3-5415-4E5C-8151-F03158453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713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A6771-359B-B725-50A3-7C481863C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ACB47E-1D6F-C400-5655-E1ADB4A577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3F9B38-8D32-53CD-22D2-CF0034523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76F026-B6E0-5F01-FBD5-020001B6E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087A6-6EF0-4FD2-A547-588115596F2B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E69B16-A75D-455A-F1D8-BFBB825DA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1DECFB-EFF7-1B63-AB2E-059F76BE4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FF1D3-5415-4E5C-8151-F03158453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454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DF9BD5-12F2-7FE4-E4FA-03370C26B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45F23D-79D6-C946-64D6-71A277FD5D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4B5C27-06A3-0149-DE4E-F5CCBEDB0C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5087A6-6EF0-4FD2-A547-588115596F2B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809349-A692-1D05-DBDB-37B7B7169A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084A83-3762-72C1-CD14-7CF8234ECC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8FF1D3-5415-4E5C-8151-F03158453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494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cid:34c89d07-9080-4ccb-8e1f-51c4cb6226ed@namprd07.prod.outlook.com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3A9A28-AAC7-AE4A-540B-615F4AFCBB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8" t="34139" r="15406" b="30252"/>
          <a:stretch>
            <a:fillRect/>
          </a:stretch>
        </p:blipFill>
        <p:spPr bwMode="auto">
          <a:xfrm>
            <a:off x="3914775" y="466376"/>
            <a:ext cx="4362450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FBD5BD7-8B2F-3189-A91D-59911232A489}"/>
              </a:ext>
            </a:extLst>
          </p:cNvPr>
          <p:cNvCxnSpPr/>
          <p:nvPr/>
        </p:nvCxnSpPr>
        <p:spPr>
          <a:xfrm flipH="1">
            <a:off x="4038600" y="2765595"/>
            <a:ext cx="781050" cy="381000"/>
          </a:xfrm>
          <a:prstGeom prst="straightConnector1">
            <a:avLst/>
          </a:prstGeom>
          <a:ln w="28575">
            <a:solidFill>
              <a:srgbClr val="FF0000"/>
            </a:solidFill>
            <a:headEnd type="none" w="lg" len="lg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64D870E-0082-48E8-85B0-2A310232DBB2}"/>
              </a:ext>
            </a:extLst>
          </p:cNvPr>
          <p:cNvCxnSpPr/>
          <p:nvPr/>
        </p:nvCxnSpPr>
        <p:spPr>
          <a:xfrm>
            <a:off x="4810125" y="2756070"/>
            <a:ext cx="1400175" cy="285750"/>
          </a:xfrm>
          <a:prstGeom prst="straightConnector1">
            <a:avLst/>
          </a:prstGeom>
          <a:ln w="28575">
            <a:solidFill>
              <a:srgbClr val="FF0000"/>
            </a:solidFill>
            <a:headEnd type="none" w="lg" len="lg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20">
            <a:extLst>
              <a:ext uri="{FF2B5EF4-FFF2-40B4-BE49-F238E27FC236}">
                <a16:creationId xmlns:a16="http://schemas.microsoft.com/office/drawing/2014/main" id="{8E9B16F7-56E5-C468-CBC3-A0F75F4FD746}"/>
              </a:ext>
            </a:extLst>
          </p:cNvPr>
          <p:cNvSpPr txBox="1"/>
          <p:nvPr/>
        </p:nvSpPr>
        <p:spPr>
          <a:xfrm>
            <a:off x="5248275" y="2937045"/>
            <a:ext cx="255968" cy="264560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X</a:t>
            </a:r>
          </a:p>
        </p:txBody>
      </p:sp>
      <p:sp>
        <p:nvSpPr>
          <p:cNvPr id="8" name="TextBox 21">
            <a:extLst>
              <a:ext uri="{FF2B5EF4-FFF2-40B4-BE49-F238E27FC236}">
                <a16:creationId xmlns:a16="http://schemas.microsoft.com/office/drawing/2014/main" id="{B2B45896-ACD4-4AA6-B92C-D9878F2D0552}"/>
              </a:ext>
            </a:extLst>
          </p:cNvPr>
          <p:cNvSpPr txBox="1"/>
          <p:nvPr/>
        </p:nvSpPr>
        <p:spPr>
          <a:xfrm>
            <a:off x="4191000" y="2689394"/>
            <a:ext cx="255968" cy="264560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Z</a:t>
            </a:r>
          </a:p>
        </p:txBody>
      </p:sp>
      <p:sp>
        <p:nvSpPr>
          <p:cNvPr id="9" name="TextBox 22">
            <a:extLst>
              <a:ext uri="{FF2B5EF4-FFF2-40B4-BE49-F238E27FC236}">
                <a16:creationId xmlns:a16="http://schemas.microsoft.com/office/drawing/2014/main" id="{10F5A3C6-0330-4E6C-8C84-6D0031E2D305}"/>
              </a:ext>
            </a:extLst>
          </p:cNvPr>
          <p:cNvSpPr txBox="1"/>
          <p:nvPr/>
        </p:nvSpPr>
        <p:spPr>
          <a:xfrm>
            <a:off x="4600575" y="1708319"/>
            <a:ext cx="255968" cy="264560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Y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1B96298-07F5-D87B-CA88-AE2D76EE9DA5}"/>
              </a:ext>
            </a:extLst>
          </p:cNvPr>
          <p:cNvCxnSpPr>
            <a:cxnSpLocks/>
          </p:cNvCxnSpPr>
          <p:nvPr/>
        </p:nvCxnSpPr>
        <p:spPr>
          <a:xfrm flipV="1">
            <a:off x="4819650" y="2069200"/>
            <a:ext cx="0" cy="686870"/>
          </a:xfrm>
          <a:prstGeom prst="straightConnector1">
            <a:avLst/>
          </a:prstGeom>
          <a:ln w="28575">
            <a:solidFill>
              <a:srgbClr val="FF0000"/>
            </a:solidFill>
            <a:headEnd type="none" w="lg" len="lg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6865FA95-7B41-C654-429F-1FC3786D783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3510865"/>
              </p:ext>
            </p:extLst>
          </p:nvPr>
        </p:nvGraphicFramePr>
        <p:xfrm>
          <a:off x="651753" y="3700115"/>
          <a:ext cx="5181600" cy="27479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DB27F6CF-7BE5-A4CA-7F84-F58EA247A8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6995622"/>
              </p:ext>
            </p:extLst>
          </p:nvPr>
        </p:nvGraphicFramePr>
        <p:xfrm>
          <a:off x="5833353" y="3700115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98EC284-7485-0DB3-FB2A-157440BFA04F}"/>
              </a:ext>
            </a:extLst>
          </p:cNvPr>
          <p:cNvCxnSpPr/>
          <p:nvPr/>
        </p:nvCxnSpPr>
        <p:spPr>
          <a:xfrm>
            <a:off x="5622587" y="700391"/>
            <a:ext cx="0" cy="2529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76439B6-0FE3-D0EE-D797-53F2E4E7D513}"/>
              </a:ext>
            </a:extLst>
          </p:cNvPr>
          <p:cNvCxnSpPr>
            <a:cxnSpLocks/>
          </p:cNvCxnSpPr>
          <p:nvPr/>
        </p:nvCxnSpPr>
        <p:spPr>
          <a:xfrm flipH="1">
            <a:off x="5774987" y="904673"/>
            <a:ext cx="26913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397DF86-8267-B2BC-71AE-3FDCFB0DDDAD}"/>
              </a:ext>
            </a:extLst>
          </p:cNvPr>
          <p:cNvSpPr txBox="1"/>
          <p:nvPr/>
        </p:nvSpPr>
        <p:spPr>
          <a:xfrm>
            <a:off x="5719864" y="470489"/>
            <a:ext cx="2627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Rails’ reference surfaces</a:t>
            </a:r>
          </a:p>
        </p:txBody>
      </p:sp>
    </p:spTree>
    <p:extLst>
      <p:ext uri="{BB962C8B-B14F-4D97-AF65-F5344CB8AC3E}">
        <p14:creationId xmlns:p14="http://schemas.microsoft.com/office/powerpoint/2010/main" val="31106957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6DE20C3-600F-462A-B2D5-2536DBE5D5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7919721"/>
              </p:ext>
            </p:extLst>
          </p:nvPr>
        </p:nvGraphicFramePr>
        <p:xfrm>
          <a:off x="1152525" y="350520"/>
          <a:ext cx="988695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FBCB04F7-1FB8-7A06-F286-A45DF491A4F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784247"/>
              </p:ext>
            </p:extLst>
          </p:nvPr>
        </p:nvGraphicFramePr>
        <p:xfrm>
          <a:off x="1152525" y="3581400"/>
          <a:ext cx="988695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71142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D637DE5-2958-6ED7-9D59-EF74189AB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984" y="1912034"/>
            <a:ext cx="4142780" cy="34257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65C04A-06A5-1C55-5A46-2DB476C46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6595" y="1912034"/>
            <a:ext cx="4305470" cy="346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420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6DE20C3-600F-462A-B2D5-2536DBE5D5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0482471"/>
              </p:ext>
            </p:extLst>
          </p:nvPr>
        </p:nvGraphicFramePr>
        <p:xfrm>
          <a:off x="1152525" y="685800"/>
          <a:ext cx="988695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024DC9C8-2BC0-519A-3F84-959C461AD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011" y="3356618"/>
            <a:ext cx="4175379" cy="33970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BE2555-DD9D-B0AD-05BE-585A205ABA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7795" y="3356618"/>
            <a:ext cx="4328720" cy="33970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8C824B-531B-219F-7053-CEE87EF83B18}"/>
              </a:ext>
            </a:extLst>
          </p:cNvPr>
          <p:cNvSpPr txBox="1"/>
          <p:nvPr/>
        </p:nvSpPr>
        <p:spPr>
          <a:xfrm>
            <a:off x="9776839" y="5620512"/>
            <a:ext cx="1842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 = 3.001455</a:t>
            </a:r>
          </a:p>
          <a:p>
            <a:r>
              <a:rPr lang="en-US" dirty="0" err="1"/>
              <a:t>Ypos</a:t>
            </a:r>
            <a:r>
              <a:rPr lang="en-US" dirty="0"/>
              <a:t> = 1.729mm</a:t>
            </a:r>
          </a:p>
        </p:txBody>
      </p:sp>
    </p:spTree>
    <p:extLst>
      <p:ext uri="{BB962C8B-B14F-4D97-AF65-F5344CB8AC3E}">
        <p14:creationId xmlns:p14="http://schemas.microsoft.com/office/powerpoint/2010/main" val="21195067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C2A41C-B3A3-705F-15DF-934472DBFD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0" r="27521"/>
          <a:stretch>
            <a:fillRect/>
          </a:stretch>
        </p:blipFill>
        <p:spPr>
          <a:xfrm rot="5400000">
            <a:off x="2667641" y="-2666359"/>
            <a:ext cx="685671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3099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589A52A5-2790-4122-E799-28A8DE341A49}"/>
              </a:ext>
            </a:extLst>
          </p:cNvPr>
          <p:cNvSpPr/>
          <p:nvPr/>
        </p:nvSpPr>
        <p:spPr>
          <a:xfrm>
            <a:off x="2581072" y="1634247"/>
            <a:ext cx="304800" cy="304800"/>
          </a:xfrm>
          <a:prstGeom prst="triangle">
            <a:avLst/>
          </a:prstGeom>
          <a:solidFill>
            <a:srgbClr val="FFC0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8A5674D-6ACE-515F-C8EC-C079D585678A}"/>
              </a:ext>
            </a:extLst>
          </p:cNvPr>
          <p:cNvSpPr/>
          <p:nvPr/>
        </p:nvSpPr>
        <p:spPr>
          <a:xfrm>
            <a:off x="2694561" y="1426722"/>
            <a:ext cx="77821" cy="71337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8ED6E4B-EF15-3490-D651-C3204C39FC82}"/>
              </a:ext>
            </a:extLst>
          </p:cNvPr>
          <p:cNvCxnSpPr/>
          <p:nvPr/>
        </p:nvCxnSpPr>
        <p:spPr>
          <a:xfrm>
            <a:off x="2983149" y="1549940"/>
            <a:ext cx="234760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516675-7B37-B4A5-1523-04E4AC43AFD7}"/>
              </a:ext>
            </a:extLst>
          </p:cNvPr>
          <p:cNvCxnSpPr/>
          <p:nvPr/>
        </p:nvCxnSpPr>
        <p:spPr>
          <a:xfrm>
            <a:off x="2733471" y="1465632"/>
            <a:ext cx="234760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0650EAD-A327-D7C4-B73F-78FA0CFDC951}"/>
              </a:ext>
            </a:extLst>
          </p:cNvPr>
          <p:cNvCxnSpPr>
            <a:cxnSpLocks/>
            <a:endCxn id="4" idx="0"/>
          </p:cNvCxnSpPr>
          <p:nvPr/>
        </p:nvCxnSpPr>
        <p:spPr>
          <a:xfrm>
            <a:off x="1789889" y="1634247"/>
            <a:ext cx="94358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A1DEF941-817A-410A-501C-1D228C3261CA}"/>
              </a:ext>
            </a:extLst>
          </p:cNvPr>
          <p:cNvSpPr/>
          <p:nvPr/>
        </p:nvSpPr>
        <p:spPr>
          <a:xfrm>
            <a:off x="3835939" y="2866417"/>
            <a:ext cx="327499" cy="31776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6774B84-EC97-A545-2DB3-6E35EC662C71}"/>
              </a:ext>
            </a:extLst>
          </p:cNvPr>
          <p:cNvGrpSpPr/>
          <p:nvPr/>
        </p:nvGrpSpPr>
        <p:grpSpPr>
          <a:xfrm>
            <a:off x="3287949" y="3498716"/>
            <a:ext cx="291830" cy="774969"/>
            <a:chOff x="3080425" y="2798324"/>
            <a:chExt cx="291830" cy="774969"/>
          </a:xfrm>
        </p:grpSpPr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423A37C6-A267-90E0-9A6B-8AAF33C282B0}"/>
                </a:ext>
              </a:extLst>
            </p:cNvPr>
            <p:cNvSpPr/>
            <p:nvPr/>
          </p:nvSpPr>
          <p:spPr>
            <a:xfrm>
              <a:off x="3080426" y="3262009"/>
              <a:ext cx="291829" cy="311284"/>
            </a:xfrm>
            <a:prstGeom prst="triangl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770A982C-66FE-2C2E-C30F-840D14D74C70}"/>
                </a:ext>
              </a:extLst>
            </p:cNvPr>
            <p:cNvSpPr/>
            <p:nvPr/>
          </p:nvSpPr>
          <p:spPr>
            <a:xfrm rot="10800000">
              <a:off x="3080425" y="2798324"/>
              <a:ext cx="291829" cy="311284"/>
            </a:xfrm>
            <a:prstGeom prst="triangl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279283F4-75D0-AE61-3728-B7FF448607AD}"/>
              </a:ext>
            </a:extLst>
          </p:cNvPr>
          <p:cNvSpPr/>
          <p:nvPr/>
        </p:nvSpPr>
        <p:spPr>
          <a:xfrm>
            <a:off x="3414407" y="3855233"/>
            <a:ext cx="48639" cy="4571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24DDAF-B2F9-5863-AB58-39CB712566B8}"/>
              </a:ext>
            </a:extLst>
          </p:cNvPr>
          <p:cNvCxnSpPr>
            <a:cxnSpLocks/>
          </p:cNvCxnSpPr>
          <p:nvPr/>
        </p:nvCxnSpPr>
        <p:spPr>
          <a:xfrm>
            <a:off x="1656945" y="4905982"/>
            <a:ext cx="390727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DF4C0D8-615A-7BB6-F91E-E69BF3C183F2}"/>
              </a:ext>
            </a:extLst>
          </p:cNvPr>
          <p:cNvCxnSpPr>
            <a:cxnSpLocks/>
          </p:cNvCxnSpPr>
          <p:nvPr/>
        </p:nvCxnSpPr>
        <p:spPr>
          <a:xfrm>
            <a:off x="2733471" y="3022060"/>
            <a:ext cx="178772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5F7B003-CDD8-FA0C-64AE-77C7B4DEFCE5}"/>
              </a:ext>
            </a:extLst>
          </p:cNvPr>
          <p:cNvSpPr txBox="1"/>
          <p:nvPr/>
        </p:nvSpPr>
        <p:spPr>
          <a:xfrm>
            <a:off x="5379490" y="1365274"/>
            <a:ext cx="1653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“0” Kugler (HP)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A7DC8B4-7129-1915-7023-6A078CCCB1A0}"/>
              </a:ext>
            </a:extLst>
          </p:cNvPr>
          <p:cNvSpPr txBox="1"/>
          <p:nvPr/>
        </p:nvSpPr>
        <p:spPr>
          <a:xfrm>
            <a:off x="5564221" y="4721316"/>
            <a:ext cx="1652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“0” Fixture (TP)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625045C-5C31-9CF7-47E0-40FE1B721664}"/>
              </a:ext>
            </a:extLst>
          </p:cNvPr>
          <p:cNvSpPr txBox="1"/>
          <p:nvPr/>
        </p:nvSpPr>
        <p:spPr>
          <a:xfrm>
            <a:off x="3211214" y="1018321"/>
            <a:ext cx="503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C802A86-0129-CF51-2626-55E8D0C62B35}"/>
              </a:ext>
            </a:extLst>
          </p:cNvPr>
          <p:cNvCxnSpPr>
            <a:cxnSpLocks/>
          </p:cNvCxnSpPr>
          <p:nvPr/>
        </p:nvCxnSpPr>
        <p:spPr>
          <a:xfrm>
            <a:off x="3683541" y="1160990"/>
            <a:ext cx="0" cy="3014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C2CBB68-CF18-5FC6-CDA2-2620BF2F6018}"/>
              </a:ext>
            </a:extLst>
          </p:cNvPr>
          <p:cNvCxnSpPr>
            <a:cxnSpLocks/>
          </p:cNvCxnSpPr>
          <p:nvPr/>
        </p:nvCxnSpPr>
        <p:spPr>
          <a:xfrm flipV="1">
            <a:off x="3683541" y="1536970"/>
            <a:ext cx="2" cy="4150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1F7C904-40AC-1945-A042-39A3172B538C}"/>
              </a:ext>
            </a:extLst>
          </p:cNvPr>
          <p:cNvCxnSpPr>
            <a:cxnSpLocks/>
          </p:cNvCxnSpPr>
          <p:nvPr/>
        </p:nvCxnSpPr>
        <p:spPr>
          <a:xfrm>
            <a:off x="2000656" y="1634247"/>
            <a:ext cx="0" cy="327173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5456813-7B8E-11AA-4DF6-9B39B2150500}"/>
              </a:ext>
            </a:extLst>
          </p:cNvPr>
          <p:cNvCxnSpPr>
            <a:cxnSpLocks/>
          </p:cNvCxnSpPr>
          <p:nvPr/>
        </p:nvCxnSpPr>
        <p:spPr>
          <a:xfrm>
            <a:off x="2892358" y="3022060"/>
            <a:ext cx="0" cy="188068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2423BF9-8502-79AF-E7AF-D63EC5A4A410}"/>
              </a:ext>
            </a:extLst>
          </p:cNvPr>
          <p:cNvCxnSpPr>
            <a:cxnSpLocks/>
          </p:cNvCxnSpPr>
          <p:nvPr/>
        </p:nvCxnSpPr>
        <p:spPr>
          <a:xfrm>
            <a:off x="3409543" y="3878092"/>
            <a:ext cx="167153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403B6E1-AF1D-1414-DEE9-6408C6099960}"/>
              </a:ext>
            </a:extLst>
          </p:cNvPr>
          <p:cNvCxnSpPr>
            <a:cxnSpLocks/>
          </p:cNvCxnSpPr>
          <p:nvPr/>
        </p:nvCxnSpPr>
        <p:spPr>
          <a:xfrm>
            <a:off x="4926639" y="1536970"/>
            <a:ext cx="0" cy="232815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FA80DCBF-3B69-3A8E-E9A3-327D4972372C}"/>
              </a:ext>
            </a:extLst>
          </p:cNvPr>
          <p:cNvSpPr txBox="1"/>
          <p:nvPr/>
        </p:nvSpPr>
        <p:spPr>
          <a:xfrm>
            <a:off x="1128408" y="2950962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TPmag</a:t>
            </a:r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A0E5E13-D31A-449D-5A4A-9B751DB71383}"/>
              </a:ext>
            </a:extLst>
          </p:cNvPr>
          <p:cNvSpPr txBox="1"/>
          <p:nvPr/>
        </p:nvSpPr>
        <p:spPr>
          <a:xfrm>
            <a:off x="2195386" y="3748710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TPpm</a:t>
            </a:r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85AEE04-BA83-C32C-8A1F-89C4AB8DDCA0}"/>
              </a:ext>
            </a:extLst>
          </p:cNvPr>
          <p:cNvSpPr txBox="1"/>
          <p:nvPr/>
        </p:nvSpPr>
        <p:spPr>
          <a:xfrm>
            <a:off x="4901969" y="2405971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HPpm</a:t>
            </a:r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8849E3F-AADB-55B6-1183-F5170828B839}"/>
              </a:ext>
            </a:extLst>
          </p:cNvPr>
          <p:cNvSpPr txBox="1"/>
          <p:nvPr/>
        </p:nvSpPr>
        <p:spPr>
          <a:xfrm>
            <a:off x="1725826" y="5275313"/>
            <a:ext cx="3784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 = 3.3+Tpmag -</a:t>
            </a:r>
            <a:r>
              <a:rPr lang="en-US" dirty="0" err="1"/>
              <a:t>TPpm+pmS-HPpm</a:t>
            </a:r>
            <a:endParaRPr lang="en-US" dirty="0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9162589-FCB5-8B9B-6FCC-3AB9D2191E53}"/>
              </a:ext>
            </a:extLst>
          </p:cNvPr>
          <p:cNvCxnSpPr>
            <a:cxnSpLocks/>
          </p:cNvCxnSpPr>
          <p:nvPr/>
        </p:nvCxnSpPr>
        <p:spPr>
          <a:xfrm>
            <a:off x="1731523" y="1462390"/>
            <a:ext cx="100194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7F081AB2-046B-5DDD-7120-55B1B4F6F661}"/>
              </a:ext>
            </a:extLst>
          </p:cNvPr>
          <p:cNvCxnSpPr>
            <a:cxnSpLocks/>
          </p:cNvCxnSpPr>
          <p:nvPr/>
        </p:nvCxnSpPr>
        <p:spPr>
          <a:xfrm>
            <a:off x="2000656" y="1160990"/>
            <a:ext cx="0" cy="3014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8CC56414-3922-3D65-EB88-4E0B033A77A6}"/>
              </a:ext>
            </a:extLst>
          </p:cNvPr>
          <p:cNvSpPr txBox="1"/>
          <p:nvPr/>
        </p:nvSpPr>
        <p:spPr>
          <a:xfrm>
            <a:off x="1128408" y="1018321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3.3mm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C8A9E3E7-2D6C-A13E-7F46-27574DA3BD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5" t="1044" r="-9935" b="1044"/>
          <a:stretch>
            <a:fillRect/>
          </a:stretch>
        </p:blipFill>
        <p:spPr>
          <a:xfrm rot="5400000">
            <a:off x="7117938" y="1855205"/>
            <a:ext cx="4489168" cy="3402139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F4265F90-3780-480C-2A67-5B5C60E55CBD}"/>
              </a:ext>
            </a:extLst>
          </p:cNvPr>
          <p:cNvSpPr txBox="1"/>
          <p:nvPr/>
        </p:nvSpPr>
        <p:spPr>
          <a:xfrm>
            <a:off x="9939984" y="2652728"/>
            <a:ext cx="760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“0”TP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8980F2B2-D874-3681-D89E-249DB1B82426}"/>
              </a:ext>
            </a:extLst>
          </p:cNvPr>
          <p:cNvCxnSpPr>
            <a:cxnSpLocks/>
          </p:cNvCxnSpPr>
          <p:nvPr/>
        </p:nvCxnSpPr>
        <p:spPr>
          <a:xfrm>
            <a:off x="10320345" y="2951193"/>
            <a:ext cx="0" cy="3014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DD3C45E-A535-6E56-E77F-AEAD510E5227}"/>
              </a:ext>
            </a:extLst>
          </p:cNvPr>
          <p:cNvCxnSpPr>
            <a:cxnSpLocks/>
          </p:cNvCxnSpPr>
          <p:nvPr/>
        </p:nvCxnSpPr>
        <p:spPr>
          <a:xfrm>
            <a:off x="4257050" y="3022060"/>
            <a:ext cx="0" cy="83317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C807CBD-6A9F-8F9D-116A-0964721DB102}"/>
              </a:ext>
            </a:extLst>
          </p:cNvPr>
          <p:cNvSpPr txBox="1"/>
          <p:nvPr/>
        </p:nvSpPr>
        <p:spPr>
          <a:xfrm>
            <a:off x="4177950" y="3205421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2394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C21927-4FE1-2B83-B450-850C70FB2D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824" y="542544"/>
            <a:ext cx="6729984" cy="504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5491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0E3BC6-BBB6-6087-6D8B-EDDE54B96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545" y="3429000"/>
            <a:ext cx="3631653" cy="31650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59E6E2-855F-C35D-934A-DE2937870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8839" y="3523964"/>
            <a:ext cx="3631653" cy="30055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A5ED91-6831-5716-A7A8-DA9D6C0A2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0603" y="156070"/>
            <a:ext cx="3866761" cy="31650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025DA1-1318-FF9A-BFF3-7CA10CF455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8839" y="315580"/>
            <a:ext cx="3731892" cy="300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6545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4162162-64CC-79B3-8808-2BA2D869CD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1906691"/>
              </p:ext>
            </p:extLst>
          </p:nvPr>
        </p:nvGraphicFramePr>
        <p:xfrm>
          <a:off x="1371600" y="1285875"/>
          <a:ext cx="9448800" cy="21431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5500">
                  <a:extLst>
                    <a:ext uri="{9D8B030D-6E8A-4147-A177-3AD203B41FA5}">
                      <a16:colId xmlns:a16="http://schemas.microsoft.com/office/drawing/2014/main" val="330293767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91782905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239410291"/>
                    </a:ext>
                  </a:extLst>
                </a:gridCol>
                <a:gridCol w="698500">
                  <a:extLst>
                    <a:ext uri="{9D8B030D-6E8A-4147-A177-3AD203B41FA5}">
                      <a16:colId xmlns:a16="http://schemas.microsoft.com/office/drawing/2014/main" val="165570335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5464408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67321623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68586312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11553399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644008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94686577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87045604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38893011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7067468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9628723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566345397"/>
                    </a:ext>
                  </a:extLst>
                </a:gridCol>
              </a:tblGrid>
              <a:tr h="23812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Y center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Calculations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549226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TP Meas.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HP Meas.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3173119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Magnets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Sphere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PM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MC to Sph.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MAy 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MAx 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5505153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Date: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x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y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x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y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x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y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x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y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5540096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6-Feb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-0.7366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236.9007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17.505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159.2437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85.573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182.94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45.58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104.709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1.711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99.988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4036947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10-Feb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-0.7336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236.8977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85.615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182.955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1.708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99.9798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8579418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11-Feb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-0.663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236.923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17.5002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159.2407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85.56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182.958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1.7087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99.9848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6690292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24-Feb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-0.595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236.932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17.503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159.244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85.565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182.954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1.711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99.983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1033352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24-Mar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-0.595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236.932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17.601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159.255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85.566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182.966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1.684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99.886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9203931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30-Mar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-0.592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236.92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17.515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159.256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85.567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182.993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1.68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99.972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5370025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22-Apr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-0.584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236.919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17.495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159.253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85.576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182.946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1.729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 dirty="0">
                          <a:effectLst/>
                        </a:rPr>
                        <a:t>100.001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341841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9085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E628088-BF24-E022-E463-347DDB67257C}"/>
              </a:ext>
            </a:extLst>
          </p:cNvPr>
          <p:cNvGrpSpPr/>
          <p:nvPr/>
        </p:nvGrpSpPr>
        <p:grpSpPr>
          <a:xfrm>
            <a:off x="1266622" y="125127"/>
            <a:ext cx="9753600" cy="3586163"/>
            <a:chOff x="0" y="0"/>
            <a:chExt cx="9753600" cy="3586163"/>
          </a:xfrm>
        </p:grpSpPr>
        <p:graphicFrame>
          <p:nvGraphicFramePr>
            <p:cNvPr id="5" name="Chart 4">
              <a:extLst>
                <a:ext uri="{FF2B5EF4-FFF2-40B4-BE49-F238E27FC236}">
                  <a16:creationId xmlns:a16="http://schemas.microsoft.com/office/drawing/2014/main" id="{2179D4BF-4FE3-D898-0D19-27B0A768F61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91636765"/>
                </p:ext>
              </p:extLst>
            </p:nvPr>
          </p:nvGraphicFramePr>
          <p:xfrm>
            <a:off x="0" y="0"/>
            <a:ext cx="9753600" cy="296703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62F9072-E66E-CFDB-DDA7-F577947AAD83}"/>
                </a:ext>
              </a:extLst>
            </p:cNvPr>
            <p:cNvGrpSpPr/>
            <p:nvPr/>
          </p:nvGrpSpPr>
          <p:grpSpPr>
            <a:xfrm>
              <a:off x="642938" y="471488"/>
              <a:ext cx="8396287" cy="3114675"/>
              <a:chOff x="642938" y="471488"/>
              <a:chExt cx="8396287" cy="3114675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85D3A9F-08D9-754E-4CD0-1CCFCE5D09FD}"/>
                  </a:ext>
                </a:extLst>
              </p:cNvPr>
              <p:cNvSpPr/>
              <p:nvPr/>
            </p:nvSpPr>
            <p:spPr>
              <a:xfrm>
                <a:off x="642938" y="3078629"/>
                <a:ext cx="2819400" cy="266700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sz="1100">
                    <a:solidFill>
                      <a:sysClr val="windowText" lastClr="000000"/>
                    </a:solidFill>
                  </a:rPr>
                  <a:t>Tuning</a:t>
                </a:r>
                <a:r>
                  <a:rPr lang="en-US" sz="1100"/>
                  <a:t> </a:t>
                </a:r>
                <a:r>
                  <a:rPr lang="en-US" sz="1100">
                    <a:solidFill>
                      <a:sysClr val="windowText" lastClr="000000"/>
                    </a:solidFill>
                  </a:rPr>
                  <a:t>fixture</a:t>
                </a: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05E5098-07C5-46A3-92E6-EEF86F7939C3}"/>
                  </a:ext>
                </a:extLst>
              </p:cNvPr>
              <p:cNvSpPr/>
              <p:nvPr/>
            </p:nvSpPr>
            <p:spPr>
              <a:xfrm>
                <a:off x="3467100" y="3078629"/>
                <a:ext cx="2819400" cy="266700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en-US" sz="1100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B96D70A-A52D-458E-A4CA-A1337B05C052}"/>
                  </a:ext>
                </a:extLst>
              </p:cNvPr>
              <p:cNvSpPr/>
              <p:nvPr/>
            </p:nvSpPr>
            <p:spPr>
              <a:xfrm>
                <a:off x="6219825" y="3081338"/>
                <a:ext cx="2819400" cy="266700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en-US" sz="1100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14BCAC4-8497-4553-A820-C349BC068EF5}"/>
                  </a:ext>
                </a:extLst>
              </p:cNvPr>
              <p:cNvSpPr/>
              <p:nvPr/>
            </p:nvSpPr>
            <p:spPr>
              <a:xfrm>
                <a:off x="642938" y="2814638"/>
                <a:ext cx="2212232" cy="26670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sz="1100">
                    <a:solidFill>
                      <a:sysClr val="windowText" lastClr="000000"/>
                    </a:solidFill>
                  </a:rPr>
                  <a:t>Carrier</a:t>
                </a: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5D60A97-F7DC-418F-8762-752E0E9DAF85}"/>
                  </a:ext>
                </a:extLst>
              </p:cNvPr>
              <p:cNvSpPr/>
              <p:nvPr/>
            </p:nvSpPr>
            <p:spPr>
              <a:xfrm>
                <a:off x="2855170" y="2814638"/>
                <a:ext cx="1878756" cy="26670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en-US" sz="1100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CBFBFF3-8C3F-4C19-9D8B-888A235E524B}"/>
                  </a:ext>
                </a:extLst>
              </p:cNvPr>
              <p:cNvSpPr/>
              <p:nvPr/>
            </p:nvSpPr>
            <p:spPr>
              <a:xfrm>
                <a:off x="4743451" y="2814638"/>
                <a:ext cx="2076450" cy="26670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en-US" sz="1100"/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9D67D73E-F198-C7A2-B8C3-A1D8200BD356}"/>
                  </a:ext>
                </a:extLst>
              </p:cNvPr>
              <p:cNvCxnSpPr/>
              <p:nvPr/>
            </p:nvCxnSpPr>
            <p:spPr>
              <a:xfrm>
                <a:off x="4724400" y="471488"/>
                <a:ext cx="19050" cy="3114675"/>
              </a:xfrm>
              <a:prstGeom prst="line">
                <a:avLst/>
              </a:prstGeom>
              <a:ln>
                <a:prstDash val="dashDot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51C8A069-9F5D-410E-B37E-93C2BB9AB492}"/>
                  </a:ext>
                </a:extLst>
              </p:cNvPr>
              <p:cNvCxnSpPr/>
              <p:nvPr/>
            </p:nvCxnSpPr>
            <p:spPr>
              <a:xfrm>
                <a:off x="2836120" y="490538"/>
                <a:ext cx="19050" cy="3019425"/>
              </a:xfrm>
              <a:prstGeom prst="line">
                <a:avLst/>
              </a:prstGeom>
              <a:ln>
                <a:prstDash val="dashDot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7B53CD35-7223-4005-8414-D0BFDFFFA9BC}"/>
                  </a:ext>
                </a:extLst>
              </p:cNvPr>
              <p:cNvCxnSpPr/>
              <p:nvPr/>
            </p:nvCxnSpPr>
            <p:spPr>
              <a:xfrm>
                <a:off x="6791325" y="490538"/>
                <a:ext cx="28575" cy="3076575"/>
              </a:xfrm>
              <a:prstGeom prst="line">
                <a:avLst/>
              </a:prstGeom>
              <a:ln>
                <a:prstDash val="dashDot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5FB1B58D-9C6B-C406-55EE-8D6FEDB7A854}"/>
              </a:ext>
            </a:extLst>
          </p:cNvPr>
          <p:cNvSpPr/>
          <p:nvPr/>
        </p:nvSpPr>
        <p:spPr>
          <a:xfrm>
            <a:off x="8086522" y="2926488"/>
            <a:ext cx="2229054" cy="2667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B6824B0F-780E-9876-CD28-8D92E35EBE2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8187025"/>
              </p:ext>
            </p:extLst>
          </p:nvPr>
        </p:nvGraphicFramePr>
        <p:xfrm>
          <a:off x="1279592" y="3665704"/>
          <a:ext cx="9677401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27E00FD-9315-428E-0908-805DB4EB10BA}"/>
              </a:ext>
            </a:extLst>
          </p:cNvPr>
          <p:cNvCxnSpPr>
            <a:cxnSpLocks/>
          </p:cNvCxnSpPr>
          <p:nvPr/>
        </p:nvCxnSpPr>
        <p:spPr>
          <a:xfrm flipV="1">
            <a:off x="2275309" y="1608141"/>
            <a:ext cx="1814462" cy="4461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A198510-6052-E62F-E9CE-398D719A7AB9}"/>
              </a:ext>
            </a:extLst>
          </p:cNvPr>
          <p:cNvCxnSpPr>
            <a:cxnSpLocks/>
          </p:cNvCxnSpPr>
          <p:nvPr/>
        </p:nvCxnSpPr>
        <p:spPr>
          <a:xfrm>
            <a:off x="4089772" y="1000950"/>
            <a:ext cx="1901250" cy="11350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F2E2AC6-03A2-7007-5899-7F2E0A3024C5}"/>
              </a:ext>
            </a:extLst>
          </p:cNvPr>
          <p:cNvCxnSpPr>
            <a:cxnSpLocks/>
          </p:cNvCxnSpPr>
          <p:nvPr/>
        </p:nvCxnSpPr>
        <p:spPr>
          <a:xfrm flipV="1">
            <a:off x="5978760" y="1192034"/>
            <a:ext cx="2028622" cy="8889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B666A85-EC76-F992-0D2D-2D467C10DB11}"/>
              </a:ext>
            </a:extLst>
          </p:cNvPr>
          <p:cNvCxnSpPr>
            <a:cxnSpLocks/>
          </p:cNvCxnSpPr>
          <p:nvPr/>
        </p:nvCxnSpPr>
        <p:spPr>
          <a:xfrm>
            <a:off x="8114623" y="1474811"/>
            <a:ext cx="1974615" cy="64026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0231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62F9072-E66E-CFDB-DDA7-F577947AAD83}"/>
              </a:ext>
            </a:extLst>
          </p:cNvPr>
          <p:cNvGrpSpPr/>
          <p:nvPr/>
        </p:nvGrpSpPr>
        <p:grpSpPr>
          <a:xfrm>
            <a:off x="2176438" y="723883"/>
            <a:ext cx="7597757" cy="2628917"/>
            <a:chOff x="495300" y="471488"/>
            <a:chExt cx="8458200" cy="311467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85D3A9F-08D9-754E-4CD0-1CCFCE5D09FD}"/>
                </a:ext>
              </a:extLst>
            </p:cNvPr>
            <p:cNvSpPr/>
            <p:nvPr/>
          </p:nvSpPr>
          <p:spPr>
            <a:xfrm>
              <a:off x="495300" y="3090863"/>
              <a:ext cx="2819400" cy="2667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100">
                  <a:solidFill>
                    <a:sysClr val="windowText" lastClr="000000"/>
                  </a:solidFill>
                </a:rPr>
                <a:t>Tuning</a:t>
              </a:r>
              <a:r>
                <a:rPr lang="en-US" sz="1100"/>
                <a:t> </a:t>
              </a:r>
              <a:r>
                <a:rPr lang="en-US" sz="1100">
                  <a:solidFill>
                    <a:sysClr val="windowText" lastClr="000000"/>
                  </a:solidFill>
                </a:rPr>
                <a:t>fixture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05E5098-07C5-46A3-92E6-EEF86F7939C3}"/>
                </a:ext>
              </a:extLst>
            </p:cNvPr>
            <p:cNvSpPr/>
            <p:nvPr/>
          </p:nvSpPr>
          <p:spPr>
            <a:xfrm>
              <a:off x="3314700" y="3090863"/>
              <a:ext cx="2819400" cy="2667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en-US" sz="11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B96D70A-A52D-458E-A4CA-A1337B05C052}"/>
                </a:ext>
              </a:extLst>
            </p:cNvPr>
            <p:cNvSpPr/>
            <p:nvPr/>
          </p:nvSpPr>
          <p:spPr>
            <a:xfrm>
              <a:off x="6134100" y="3090863"/>
              <a:ext cx="2819400" cy="2667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en-US" sz="11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14BCAC4-8497-4553-A820-C349BC068EF5}"/>
                </a:ext>
              </a:extLst>
            </p:cNvPr>
            <p:cNvSpPr/>
            <p:nvPr/>
          </p:nvSpPr>
          <p:spPr>
            <a:xfrm>
              <a:off x="495300" y="2814638"/>
              <a:ext cx="2105025" cy="2667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100">
                  <a:solidFill>
                    <a:sysClr val="windowText" lastClr="000000"/>
                  </a:solidFill>
                </a:rPr>
                <a:t>Carrier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5D60A97-F7DC-418F-8762-752E0E9DAF85}"/>
                </a:ext>
              </a:extLst>
            </p:cNvPr>
            <p:cNvSpPr/>
            <p:nvPr/>
          </p:nvSpPr>
          <p:spPr>
            <a:xfrm>
              <a:off x="2600326" y="2814638"/>
              <a:ext cx="2133600" cy="2667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en-US" sz="11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CBFBFF3-8C3F-4C19-9D8B-888A235E524B}"/>
                </a:ext>
              </a:extLst>
            </p:cNvPr>
            <p:cNvSpPr/>
            <p:nvPr/>
          </p:nvSpPr>
          <p:spPr>
            <a:xfrm>
              <a:off x="4743450" y="2814638"/>
              <a:ext cx="2143125" cy="2667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en-US" sz="1100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D67D73E-F198-C7A2-B8C3-A1D8200BD356}"/>
                </a:ext>
              </a:extLst>
            </p:cNvPr>
            <p:cNvCxnSpPr/>
            <p:nvPr/>
          </p:nvCxnSpPr>
          <p:spPr>
            <a:xfrm>
              <a:off x="4724400" y="471488"/>
              <a:ext cx="19050" cy="3114675"/>
            </a:xfrm>
            <a:prstGeom prst="line">
              <a:avLst/>
            </a:prstGeom>
            <a:ln>
              <a:prstDash val="dashDot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1C8A069-9F5D-410E-B37E-93C2BB9AB492}"/>
                </a:ext>
              </a:extLst>
            </p:cNvPr>
            <p:cNvCxnSpPr/>
            <p:nvPr/>
          </p:nvCxnSpPr>
          <p:spPr>
            <a:xfrm>
              <a:off x="2581275" y="500063"/>
              <a:ext cx="19050" cy="3019425"/>
            </a:xfrm>
            <a:prstGeom prst="line">
              <a:avLst/>
            </a:prstGeom>
            <a:ln>
              <a:prstDash val="dashDot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B53CD35-7223-4005-8414-D0BFDFFFA9BC}"/>
                </a:ext>
              </a:extLst>
            </p:cNvPr>
            <p:cNvCxnSpPr/>
            <p:nvPr/>
          </p:nvCxnSpPr>
          <p:spPr>
            <a:xfrm>
              <a:off x="6867525" y="490538"/>
              <a:ext cx="28575" cy="3076575"/>
            </a:xfrm>
            <a:prstGeom prst="line">
              <a:avLst/>
            </a:prstGeom>
            <a:ln>
              <a:prstDash val="dashDot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E936814C-F877-45B8-BB6E-7636071E043D}"/>
              </a:ext>
            </a:extLst>
          </p:cNvPr>
          <p:cNvSpPr/>
          <p:nvPr/>
        </p:nvSpPr>
        <p:spPr>
          <a:xfrm>
            <a:off x="7917537" y="2701600"/>
            <a:ext cx="1848103" cy="22510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B6824B0F-780E-9876-CD28-8D92E35EBE2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8708014"/>
              </p:ext>
            </p:extLst>
          </p:nvPr>
        </p:nvGraphicFramePr>
        <p:xfrm>
          <a:off x="1778641" y="3605693"/>
          <a:ext cx="8714261" cy="25043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2179D4BF-4FE3-D898-0D19-27B0A768F61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9178329"/>
              </p:ext>
            </p:extLst>
          </p:nvPr>
        </p:nvGraphicFramePr>
        <p:xfrm>
          <a:off x="1616765" y="-114491"/>
          <a:ext cx="8876138" cy="29758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84130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94D992-C89F-3AA4-EAFB-FA8CA6E8F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730" y="1083212"/>
            <a:ext cx="5065952" cy="40936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9E05B0-22CC-78D9-64BD-11702ECE4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820" y="1083212"/>
            <a:ext cx="5163570" cy="409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79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981B6C-2C7C-1FFE-08EB-CFCCF130E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824" y="114149"/>
            <a:ext cx="10363200" cy="658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060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metal piece&#10;&#10;AI-generated content may be incorrect.">
            <a:extLst>
              <a:ext uri="{FF2B5EF4-FFF2-40B4-BE49-F238E27FC236}">
                <a16:creationId xmlns:a16="http://schemas.microsoft.com/office/drawing/2014/main" id="{5675B28F-972D-1DAB-4F04-F5762ECD69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22744" y="1785925"/>
            <a:ext cx="4381532" cy="3286149"/>
          </a:xfrm>
          <a:prstGeom prst="rect">
            <a:avLst/>
          </a:prstGeom>
        </p:spPr>
      </p:pic>
      <p:pic>
        <p:nvPicPr>
          <p:cNvPr id="7" name="Picture 6" descr="A machine in a factory&#10;&#10;AI-generated content may be incorrect.">
            <a:extLst>
              <a:ext uri="{FF2B5EF4-FFF2-40B4-BE49-F238E27FC236}">
                <a16:creationId xmlns:a16="http://schemas.microsoft.com/office/drawing/2014/main" id="{2AE1DD76-A33E-79CD-9A50-3DC4329101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15293" y="1785925"/>
            <a:ext cx="4381532" cy="3286149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1E03BE7-93FD-6437-E768-ADB579CD337D}"/>
              </a:ext>
            </a:extLst>
          </p:cNvPr>
          <p:cNvCxnSpPr>
            <a:cxnSpLocks/>
          </p:cNvCxnSpPr>
          <p:nvPr/>
        </p:nvCxnSpPr>
        <p:spPr>
          <a:xfrm flipV="1">
            <a:off x="8033490" y="2768622"/>
            <a:ext cx="1076528" cy="518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052E929-EA5C-3BFF-63EA-C3249C35AD65}"/>
              </a:ext>
            </a:extLst>
          </p:cNvPr>
          <p:cNvCxnSpPr>
            <a:cxnSpLocks/>
          </p:cNvCxnSpPr>
          <p:nvPr/>
        </p:nvCxnSpPr>
        <p:spPr>
          <a:xfrm>
            <a:off x="3092665" y="2980784"/>
            <a:ext cx="0" cy="11460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E9F85E0-F345-D62D-1F04-F8BD3208EF32}"/>
              </a:ext>
            </a:extLst>
          </p:cNvPr>
          <p:cNvSpPr txBox="1"/>
          <p:nvPr/>
        </p:nvSpPr>
        <p:spPr>
          <a:xfrm>
            <a:off x="7798811" y="263583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587A10-0963-F6FA-1B5C-73C2B90AE9FE}"/>
              </a:ext>
            </a:extLst>
          </p:cNvPr>
          <p:cNvSpPr txBox="1"/>
          <p:nvPr/>
        </p:nvSpPr>
        <p:spPr>
          <a:xfrm>
            <a:off x="2936212" y="261145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2437834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179D4BF-4FE3-D898-0D19-27B0A768F61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1968025"/>
              </p:ext>
            </p:extLst>
          </p:nvPr>
        </p:nvGraphicFramePr>
        <p:xfrm>
          <a:off x="1506090" y="402336"/>
          <a:ext cx="9179820" cy="2710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B6824B0F-780E-9876-CD28-8D92E35EBE2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4333561"/>
              </p:ext>
            </p:extLst>
          </p:nvPr>
        </p:nvGraphicFramePr>
        <p:xfrm>
          <a:off x="1506090" y="3429000"/>
          <a:ext cx="9179820" cy="2252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78489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874317-26E1-2360-11C4-C5399F0DA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33044"/>
            <a:ext cx="5382376" cy="45631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0C059F-CD1E-AE54-F946-AFF856613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571" y="347360"/>
            <a:ext cx="5220429" cy="43344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E31B11-4F7D-C8E2-C584-E2DDF361D372}"/>
              </a:ext>
            </a:extLst>
          </p:cNvPr>
          <p:cNvSpPr txBox="1"/>
          <p:nvPr/>
        </p:nvSpPr>
        <p:spPr>
          <a:xfrm>
            <a:off x="4633740" y="5547360"/>
            <a:ext cx="18887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 = 2.944046</a:t>
            </a:r>
          </a:p>
          <a:p>
            <a:r>
              <a:rPr lang="en-US" dirty="0" err="1"/>
              <a:t>Ypos</a:t>
            </a:r>
            <a:r>
              <a:rPr lang="en-US" dirty="0"/>
              <a:t> = 1.812 mm</a:t>
            </a:r>
          </a:p>
        </p:txBody>
      </p:sp>
    </p:spTree>
    <p:extLst>
      <p:ext uri="{BB962C8B-B14F-4D97-AF65-F5344CB8AC3E}">
        <p14:creationId xmlns:p14="http://schemas.microsoft.com/office/powerpoint/2010/main" val="1885771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3F6D62-E048-1E07-FFE1-F5372021E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747" y="774913"/>
            <a:ext cx="4026607" cy="45263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05A678-3B6C-B600-2F22-54AA1E0831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5000"/>
                    </a14:imgEffect>
                    <a14:imgEffect>
                      <a14:brightnessContrast contrast="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59759" y="1491174"/>
            <a:ext cx="6055238" cy="344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1694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2802</TotalTime>
  <Words>276</Words>
  <Application>Microsoft Office PowerPoint</Application>
  <PresentationFormat>Widescreen</PresentationFormat>
  <Paragraphs>144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Aptos</vt:lpstr>
      <vt:lpstr>Aptos Display</vt:lpstr>
      <vt:lpstr>Aptos Narrow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SLAC National Accelerator Laboratory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Levashov, Yurii I.</dc:creator>
  <cp:lastModifiedBy>Levashov, Yurii I.</cp:lastModifiedBy>
  <cp:revision>50</cp:revision>
  <dcterms:created xsi:type="dcterms:W3CDTF">2026-01-15T22:53:36Z</dcterms:created>
  <dcterms:modified xsi:type="dcterms:W3CDTF">2026-04-24T18:33:43Z</dcterms:modified>
</cp:coreProperties>
</file>