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56" r:id="rId4"/>
    <p:sldId id="259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9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2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041A1-0D25-73AB-AB00-A874191F5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D510EC-FCB0-9118-C3CC-4EF120B890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73E14-32A8-01B3-5F31-94DC1385D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3A40-D65C-443D-BB6C-C1FC3F38ACA6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B1DA7-A33D-A282-D501-517C5EF22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FDE4A-A87C-2ADB-052F-E4ED917DE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91C8-EE17-4B6E-BA30-F6BAA57B5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6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6D819-A644-BA51-2FC5-482D61B98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B6ECD8-1D72-A119-3652-531A732B2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1039C-4898-32E1-3888-B9365B4E2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3A40-D65C-443D-BB6C-C1FC3F38ACA6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8D3F0C-426A-A897-1358-59E8E5ED5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4D83A-7EB1-30C3-9B48-45E4A923C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91C8-EE17-4B6E-BA30-F6BAA57B5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02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D96813-CF6F-B3FF-3670-6881DE642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CC0609-483C-C0F1-762B-9E5B3752B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4CEA4-A0E1-7A47-4DFD-8D9F1A55F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3A40-D65C-443D-BB6C-C1FC3F38ACA6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C3CAD-9AA8-10F9-3A88-3E3F4A067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13466-B345-0A16-6D0A-4E1A5F2DC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91C8-EE17-4B6E-BA30-F6BAA57B5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26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DFE2C-920C-32D8-816F-665D6538A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70A67-5137-9C53-438B-08A9CF9C7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7AEB8-53DA-F92F-3F97-C70795FB6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3A40-D65C-443D-BB6C-C1FC3F38ACA6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CE412-62FD-E47B-A5C7-09CAB5D85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61082-D125-D73A-0C01-635AC8111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91C8-EE17-4B6E-BA30-F6BAA57B5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63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A6082-4899-A82B-2C52-BA64F5242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E8CCD-B933-7B85-65FC-37DC6A424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7EFCD-E3BE-D9E2-1FAC-1D6E4F69E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3A40-D65C-443D-BB6C-C1FC3F38ACA6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BE6E5-77F5-3957-7027-349D3A123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306D2-485E-0696-9E6C-A1CBC28FD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91C8-EE17-4B6E-BA30-F6BAA57B5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82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A4FBD-97C2-A7A5-E646-84C9D6CB0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72BD3-78BA-FB85-447E-02A02419C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2B5DB-D152-63C7-DEA4-209B8DEF5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050C92-39BD-7A43-D6C6-055BF71A3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3A40-D65C-443D-BB6C-C1FC3F38ACA6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DB3173-4EA3-36DA-24FF-F39C888FF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438B6A-9D06-95C4-4C2F-CF8D26F88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91C8-EE17-4B6E-BA30-F6BAA57B5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61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515C5-E8EE-8B81-153D-E8A707C72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E757CA-2635-C8DB-1CD6-8146216EE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25A20D-7381-8859-D0EB-0BA5DBBF2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D4098-034B-68E4-1577-0440951D5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CA63D8-B4EF-F36C-44E1-D4DBF21D44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8814F7-4DD2-2D8C-AABC-0FCAF7CF0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3A40-D65C-443D-BB6C-C1FC3F38ACA6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A25AC2-1EB2-18FF-97F5-1FE6F5A8F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FEBDD1-E49F-5DAC-828F-36D069E0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91C8-EE17-4B6E-BA30-F6BAA57B5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68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42DA3-12DD-4AB4-4776-A33D74919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A2CE03-6EE9-81E1-EF6B-921316EB1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3A40-D65C-443D-BB6C-C1FC3F38ACA6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273AC-9CA4-9D02-F49B-F3C932C82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EBB9A-A1F7-0CBA-F5F0-2047DC17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91C8-EE17-4B6E-BA30-F6BAA57B5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86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F53591-FC2D-FE2E-8182-86F9AD7F6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3A40-D65C-443D-BB6C-C1FC3F38ACA6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9E5F1D-1E3F-D8AC-D900-68EC0CD46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F7E99-4601-84CB-70D1-F8156ABE6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91C8-EE17-4B6E-BA30-F6BAA57B5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99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5B02B-4F7C-C302-C04D-D64622DD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12E42-4513-9AFF-F87D-AFABDD5C2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30083-E85C-889F-8A91-4204961625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F49C8-2B82-789A-D421-5AA67467C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3A40-D65C-443D-BB6C-C1FC3F38ACA6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804B10-9B89-3BB6-C8E4-291A70588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5847E1-40AA-4913-D2EE-D0D31066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91C8-EE17-4B6E-BA30-F6BAA57B5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2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C647C-334B-AD06-D4BE-56B00FCBC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7BDE37-6BCE-4744-3AA8-9C24033051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1182E6-9BE6-B7E7-BCBE-29DB39234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13B4D-4365-7A52-6450-28246336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3A40-D65C-443D-BB6C-C1FC3F38ACA6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796EBF-87B3-E2E2-58AF-E28316741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DF45D1-6EAE-98FC-CA6F-728F00174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91C8-EE17-4B6E-BA30-F6BAA57B5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76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CFE1F1-F8DF-B2D7-075F-D4B6C0A16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AFCE2-BDE5-5A96-8A89-8146843F8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DD478-B550-7C5D-C7E7-071A34CC9B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233A40-D65C-443D-BB6C-C1FC3F38ACA6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5AFBD-4829-0E9B-DA72-186666FE36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87BB5-E9EA-06DF-A6B8-67520A242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9691C8-EE17-4B6E-BA30-F6BAA57B5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9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cid:b8f570ce-0605-48c1-b077-28208f529d61" TargetMode="External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ADFEAFF-6E89-61EC-A19D-B9B8E874D939}"/>
              </a:ext>
            </a:extLst>
          </p:cNvPr>
          <p:cNvGrpSpPr/>
          <p:nvPr/>
        </p:nvGrpSpPr>
        <p:grpSpPr>
          <a:xfrm>
            <a:off x="4364476" y="877612"/>
            <a:ext cx="5218795" cy="3797565"/>
            <a:chOff x="4817834" y="693457"/>
            <a:chExt cx="5967012" cy="46702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633A49D-6748-BCEA-AA40-475D8E14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87" t="16509" r="5691" b="18637"/>
            <a:stretch>
              <a:fillRect/>
            </a:stretch>
          </p:blipFill>
          <p:spPr>
            <a:xfrm rot="5400000">
              <a:off x="5829151" y="1761110"/>
              <a:ext cx="3869477" cy="3335778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2A35F0A-1077-ADF9-5062-535447B39AC9}"/>
                </a:ext>
              </a:extLst>
            </p:cNvPr>
            <p:cNvCxnSpPr>
              <a:cxnSpLocks/>
            </p:cNvCxnSpPr>
            <p:nvPr/>
          </p:nvCxnSpPr>
          <p:spPr>
            <a:xfrm>
              <a:off x="6902824" y="1066800"/>
              <a:ext cx="165114" cy="88466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F4A21A2-938B-9C87-9350-0E44FDADD5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59444" y="1066800"/>
              <a:ext cx="504446" cy="88466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D015C3B-1693-5EC7-97CD-8C88DCF127E0}"/>
                </a:ext>
              </a:extLst>
            </p:cNvPr>
            <p:cNvCxnSpPr>
              <a:cxnSpLocks/>
            </p:cNvCxnSpPr>
            <p:nvPr/>
          </p:nvCxnSpPr>
          <p:spPr>
            <a:xfrm>
              <a:off x="6902824" y="1066800"/>
              <a:ext cx="536412" cy="88466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CEA6E3-DCA3-E38D-7EBD-7F87F26368F3}"/>
                </a:ext>
              </a:extLst>
            </p:cNvPr>
            <p:cNvSpPr txBox="1"/>
            <p:nvPr/>
          </p:nvSpPr>
          <p:spPr>
            <a:xfrm flipH="1">
              <a:off x="7719811" y="738699"/>
              <a:ext cx="3065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V+ magnetized magnet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7034FA2-A097-04C0-04F9-9059BC276B5B}"/>
                </a:ext>
              </a:extLst>
            </p:cNvPr>
            <p:cNvSpPr txBox="1"/>
            <p:nvPr/>
          </p:nvSpPr>
          <p:spPr>
            <a:xfrm>
              <a:off x="4817834" y="693457"/>
              <a:ext cx="1979773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V+ Unmagnetized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9CF8F21-31B1-2411-1DF2-BF850DB84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22" y="1345585"/>
            <a:ext cx="4944165" cy="40105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5D5132-084F-20BC-4869-097F2D2260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8398" y="1994359"/>
            <a:ext cx="3063792" cy="229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3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1A19D55-9C0D-E781-8AC7-C1DEA7DE0165}"/>
              </a:ext>
            </a:extLst>
          </p:cNvPr>
          <p:cNvGrpSpPr/>
          <p:nvPr/>
        </p:nvGrpSpPr>
        <p:grpSpPr>
          <a:xfrm>
            <a:off x="7230468" y="1681172"/>
            <a:ext cx="4742190" cy="2763976"/>
            <a:chOff x="6747212" y="1316496"/>
            <a:chExt cx="5665239" cy="31187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2A8182F-852D-A90E-F5EE-E2E8B1E71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7212" y="1900518"/>
              <a:ext cx="3785662" cy="2534748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108C33B-D8FC-EADA-9642-AD76A0C73B0C}"/>
                </a:ext>
              </a:extLst>
            </p:cNvPr>
            <p:cNvGrpSpPr/>
            <p:nvPr/>
          </p:nvGrpSpPr>
          <p:grpSpPr>
            <a:xfrm>
              <a:off x="8640043" y="1316496"/>
              <a:ext cx="3772408" cy="1341755"/>
              <a:chOff x="0" y="0"/>
              <a:chExt cx="3772609" cy="1341783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7EF8A6FA-DFD5-B7B3-B2B8-8A5B5038D290}"/>
                  </a:ext>
                </a:extLst>
              </p:cNvPr>
              <p:cNvCxnSpPr/>
              <p:nvPr/>
            </p:nvCxnSpPr>
            <p:spPr>
              <a:xfrm flipH="1">
                <a:off x="0" y="89453"/>
                <a:ext cx="1709530" cy="125233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 Box 8">
                <a:extLst>
                  <a:ext uri="{FF2B5EF4-FFF2-40B4-BE49-F238E27FC236}">
                    <a16:creationId xmlns:a16="http://schemas.microsoft.com/office/drawing/2014/main" id="{2DE227EB-FF1C-6F44-3A8A-6DED86FA5DAF}"/>
                  </a:ext>
                </a:extLst>
              </p:cNvPr>
              <p:cNvSpPr txBox="1"/>
              <p:nvPr/>
            </p:nvSpPr>
            <p:spPr>
              <a:xfrm>
                <a:off x="1681031" y="0"/>
                <a:ext cx="2091578" cy="318135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15000"/>
                  </a:lnSpc>
                  <a:spcAft>
                    <a:spcPts val="800"/>
                  </a:spcAft>
                  <a:buNone/>
                </a:pPr>
                <a:r>
                  <a:rPr lang="en-US" sz="12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V- magnets moved down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7F13AF-4920-7FB5-C044-2E0D61EBEA0D}"/>
              </a:ext>
            </a:extLst>
          </p:cNvPr>
          <p:cNvGrpSpPr/>
          <p:nvPr/>
        </p:nvGrpSpPr>
        <p:grpSpPr>
          <a:xfrm>
            <a:off x="613507" y="1538262"/>
            <a:ext cx="4729155" cy="3980291"/>
            <a:chOff x="1828111" y="1635996"/>
            <a:chExt cx="4729155" cy="398029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FBB538-A4B3-972D-03BD-852106439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775689" y="2018970"/>
              <a:ext cx="3063792" cy="2297844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22427D-41DE-A7A5-B30E-353BAD6ABCA2}"/>
                </a:ext>
              </a:extLst>
            </p:cNvPr>
            <p:cNvGrpSpPr/>
            <p:nvPr/>
          </p:nvGrpSpPr>
          <p:grpSpPr>
            <a:xfrm>
              <a:off x="1828111" y="3783288"/>
              <a:ext cx="3695371" cy="1832999"/>
              <a:chOff x="648656" y="3759709"/>
              <a:chExt cx="3695371" cy="1832999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E054B64-1FF9-683E-85C6-DBE11FEC066C}"/>
                  </a:ext>
                </a:extLst>
              </p:cNvPr>
              <p:cNvSpPr/>
              <p:nvPr/>
            </p:nvSpPr>
            <p:spPr>
              <a:xfrm>
                <a:off x="1698483" y="3759709"/>
                <a:ext cx="79785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B607F1-B86D-DCFE-F859-6F7022D5DD95}"/>
                  </a:ext>
                </a:extLst>
              </p:cNvPr>
              <p:cNvSpPr txBox="1"/>
              <p:nvPr/>
            </p:nvSpPr>
            <p:spPr>
              <a:xfrm>
                <a:off x="648656" y="5223376"/>
                <a:ext cx="36953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Shim between magnets and screws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5384B07F-ABD3-181F-456F-708C8FEF5B62}"/>
                  </a:ext>
                </a:extLst>
              </p:cNvPr>
              <p:cNvCxnSpPr/>
              <p:nvPr/>
            </p:nvCxnSpPr>
            <p:spPr>
              <a:xfrm flipV="1">
                <a:off x="749578" y="3782568"/>
                <a:ext cx="1032095" cy="144080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BBB8D15-2D40-9457-5782-6B91CC402BE4}"/>
                </a:ext>
              </a:extLst>
            </p:cNvPr>
            <p:cNvGrpSpPr/>
            <p:nvPr/>
          </p:nvGrpSpPr>
          <p:grpSpPr>
            <a:xfrm>
              <a:off x="3276108" y="3849308"/>
              <a:ext cx="3281158" cy="1372696"/>
              <a:chOff x="2097412" y="3850680"/>
              <a:chExt cx="3281158" cy="1372696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AAF3DC2C-25F3-5EF5-897F-0FFD9876CB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0404" y="3850680"/>
                <a:ext cx="0" cy="178112"/>
              </a:xfrm>
              <a:prstGeom prst="line">
                <a:avLst/>
              </a:prstGeom>
              <a:ln w="76200"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1E96078-7B18-CC43-7DCA-BCAC4D66BD7C}"/>
                  </a:ext>
                </a:extLst>
              </p:cNvPr>
              <p:cNvGrpSpPr/>
              <p:nvPr/>
            </p:nvGrpSpPr>
            <p:grpSpPr>
              <a:xfrm>
                <a:off x="2097412" y="3959971"/>
                <a:ext cx="3281158" cy="1263405"/>
                <a:chOff x="2097412" y="3959971"/>
                <a:chExt cx="3281158" cy="1263405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782EFC7-7E39-B15A-F052-C1DA402EC310}"/>
                    </a:ext>
                  </a:extLst>
                </p:cNvPr>
                <p:cNvSpPr txBox="1"/>
                <p:nvPr/>
              </p:nvSpPr>
              <p:spPr>
                <a:xfrm>
                  <a:off x="3611740" y="4854044"/>
                  <a:ext cx="17668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Place of the Cut</a:t>
                  </a:r>
                </a:p>
              </p:txBody>
            </p: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BEC662EC-B815-4634-BC3E-08ABF195186A}"/>
                    </a:ext>
                  </a:extLst>
                </p:cNvPr>
                <p:cNvCxnSpPr>
                  <a:stCxn id="16" idx="1"/>
                </p:cNvCxnSpPr>
                <p:nvPr/>
              </p:nvCxnSpPr>
              <p:spPr>
                <a:xfrm flipH="1" flipV="1">
                  <a:off x="2097412" y="3959971"/>
                  <a:ext cx="1514328" cy="107873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0DAAF78-524C-7566-6048-7650AEB130ED}"/>
              </a:ext>
            </a:extLst>
          </p:cNvPr>
          <p:cNvGrpSpPr/>
          <p:nvPr/>
        </p:nvGrpSpPr>
        <p:grpSpPr>
          <a:xfrm>
            <a:off x="3649736" y="2067306"/>
            <a:ext cx="3030278" cy="1918583"/>
            <a:chOff x="3615415" y="853085"/>
            <a:chExt cx="5468833" cy="421613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2AF29D6-B6FB-697C-AF56-231A11AB9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5415" y="1410837"/>
              <a:ext cx="4961170" cy="365838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980AFE8-40E8-5830-C0B3-594562B41ED9}"/>
                </a:ext>
              </a:extLst>
            </p:cNvPr>
            <p:cNvGrpSpPr/>
            <p:nvPr/>
          </p:nvGrpSpPr>
          <p:grpSpPr>
            <a:xfrm>
              <a:off x="5317303" y="853085"/>
              <a:ext cx="3766945" cy="2131426"/>
              <a:chOff x="0" y="-186724"/>
              <a:chExt cx="4592487" cy="139432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50754A1-B58F-BF16-66F7-56C24ACD0260}"/>
                  </a:ext>
                </a:extLst>
              </p:cNvPr>
              <p:cNvSpPr/>
              <p:nvPr/>
            </p:nvSpPr>
            <p:spPr>
              <a:xfrm rot="19162163">
                <a:off x="0" y="1118152"/>
                <a:ext cx="308113" cy="69574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13B12F0-0F7C-3F83-738B-DE49455EBE56}"/>
                  </a:ext>
                </a:extLst>
              </p:cNvPr>
              <p:cNvSpPr/>
              <p:nvPr/>
            </p:nvSpPr>
            <p:spPr>
              <a:xfrm rot="2662367">
                <a:off x="1620079" y="1138031"/>
                <a:ext cx="308113" cy="69574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62F9A708-863C-02AD-D97E-055435C4DA0E}"/>
                  </a:ext>
                </a:extLst>
              </p:cNvPr>
              <p:cNvCxnSpPr/>
              <p:nvPr/>
            </p:nvCxnSpPr>
            <p:spPr>
              <a:xfrm flipH="1">
                <a:off x="1807266" y="168965"/>
                <a:ext cx="457200" cy="98397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404258CD-9F03-623A-7CF2-6A36E7DBE729}"/>
                  </a:ext>
                </a:extLst>
              </p:cNvPr>
              <p:cNvCxnSpPr/>
              <p:nvPr/>
            </p:nvCxnSpPr>
            <p:spPr>
              <a:xfrm flipH="1">
                <a:off x="246822" y="168965"/>
                <a:ext cx="1977887" cy="87124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 Box 6">
                <a:extLst>
                  <a:ext uri="{FF2B5EF4-FFF2-40B4-BE49-F238E27FC236}">
                    <a16:creationId xmlns:a16="http://schemas.microsoft.com/office/drawing/2014/main" id="{39A1B1B1-926D-F28D-4991-9CF117277A3F}"/>
                  </a:ext>
                </a:extLst>
              </p:cNvPr>
              <p:cNvSpPr txBox="1"/>
              <p:nvPr/>
            </p:nvSpPr>
            <p:spPr>
              <a:xfrm>
                <a:off x="2220517" y="-186724"/>
                <a:ext cx="2371970" cy="451758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15000"/>
                  </a:lnSpc>
                  <a:spcAft>
                    <a:spcPts val="800"/>
                  </a:spcAft>
                  <a:buNone/>
                </a:pPr>
                <a:r>
                  <a:rPr lang="en-US" sz="12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0.25mm shims</a:t>
                </a:r>
              </a:p>
            </p:txBody>
          </p:sp>
        </p:grpSp>
        <p:sp>
          <p:nvSpPr>
            <p:cNvPr id="22" name="Arrow: Down 21">
              <a:extLst>
                <a:ext uri="{FF2B5EF4-FFF2-40B4-BE49-F238E27FC236}">
                  <a16:creationId xmlns:a16="http://schemas.microsoft.com/office/drawing/2014/main" id="{6A280B2F-5C23-87B5-19CF-1476E02C8E80}"/>
                </a:ext>
              </a:extLst>
            </p:cNvPr>
            <p:cNvSpPr/>
            <p:nvPr/>
          </p:nvSpPr>
          <p:spPr>
            <a:xfrm>
              <a:off x="5950959" y="939290"/>
              <a:ext cx="290080" cy="518163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4008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4CB04-559F-B801-81E6-6DC9747B38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01" y="1164207"/>
            <a:ext cx="6953061" cy="463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80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2DE2EE5-F914-9282-47B4-D7F6CAA85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805" y="1223096"/>
            <a:ext cx="5048955" cy="407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0121E6-407E-7B5B-75ED-E0D0D7954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673" y="1223096"/>
            <a:ext cx="4944165" cy="40105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E7C9B9-985B-9AF6-0CB8-7D99BF9731D4}"/>
              </a:ext>
            </a:extLst>
          </p:cNvPr>
          <p:cNvSpPr txBox="1"/>
          <p:nvPr/>
        </p:nvSpPr>
        <p:spPr>
          <a:xfrm>
            <a:off x="3448653" y="568713"/>
            <a:ext cx="834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1E3E58-D685-0E4A-C4D0-ACF8171869AD}"/>
              </a:ext>
            </a:extLst>
          </p:cNvPr>
          <p:cNvSpPr txBox="1"/>
          <p:nvPr/>
        </p:nvSpPr>
        <p:spPr>
          <a:xfrm>
            <a:off x="8808204" y="630716"/>
            <a:ext cx="66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937148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A29B0E-67AE-A010-3C61-8638E88F9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114" y="1784195"/>
            <a:ext cx="4596847" cy="37167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D4507D-254D-5991-51BF-2C2C8237F0F2}"/>
              </a:ext>
            </a:extLst>
          </p:cNvPr>
          <p:cNvSpPr txBox="1"/>
          <p:nvPr/>
        </p:nvSpPr>
        <p:spPr>
          <a:xfrm>
            <a:off x="5430644" y="89209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Q3 – Q1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75F18C-33FA-9CA5-9E5A-A8D104D7C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266" y="1881131"/>
            <a:ext cx="4687154" cy="381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765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27</Words>
  <Application>Microsoft Office PowerPoint</Application>
  <PresentationFormat>Widescreen</PresentationFormat>
  <Paragraphs>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SLAC National Accelerator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Levashov, Yurii I.</dc:creator>
  <cp:lastModifiedBy>Levashov, Yurii I.</cp:lastModifiedBy>
  <cp:revision>14</cp:revision>
  <dcterms:created xsi:type="dcterms:W3CDTF">2026-06-18T22:18:21Z</dcterms:created>
  <dcterms:modified xsi:type="dcterms:W3CDTF">2026-06-19T21:08:21Z</dcterms:modified>
</cp:coreProperties>
</file>