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4" r:id="rId10"/>
    <p:sldId id="267" r:id="rId11"/>
    <p:sldId id="266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964" autoAdjust="0"/>
    <p:restoredTop sz="94660"/>
  </p:normalViewPr>
  <p:slideViewPr>
    <p:cSldViewPr snapToGrid="0">
      <p:cViewPr varScale="1">
        <p:scale>
          <a:sx n="152" d="100"/>
          <a:sy n="152" d="100"/>
        </p:scale>
        <p:origin x="1268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CE124-8014-7707-4881-666B1D5DAC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1046EB-43DC-A9D0-EDFE-CCFD149B5F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AB681C-87A2-9E02-58B9-3642221F7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56CBC-3A19-421C-9964-67ED2118B230}" type="datetimeFigureOut">
              <a:rPr lang="en-US" smtClean="0"/>
              <a:t>6/12/2026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86DA70-5A61-7283-22BF-D6C1CAB7D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F6B97A-FB3D-5EFA-7D76-FD9222388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8F1A1-D6DD-4AB2-A802-2240C3B06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246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6DE08-7959-1551-2AC8-0E3D01CB7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FC2DCD-75E2-4CD4-8C45-2E138AA83A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BDE1C3-2840-2D3E-B089-C0193482D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56CBC-3A19-421C-9964-67ED2118B230}" type="datetimeFigureOut">
              <a:rPr lang="en-US" smtClean="0"/>
              <a:t>6/12/2026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701452-8B6B-06EF-BB91-E0B88DE31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58723C-53C0-2B4D-03EE-2CC75C0A9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8F1A1-D6DD-4AB2-A802-2240C3B06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595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DA117D-8A73-BDB4-B8FD-F9FD8DB485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B84B83-1ED5-E4B8-92B3-ED21D673CF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AA8D77-53B1-688C-1CE0-786FC8DFD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56CBC-3A19-421C-9964-67ED2118B230}" type="datetimeFigureOut">
              <a:rPr lang="en-US" smtClean="0"/>
              <a:t>6/12/2026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46C817-37BD-A317-F489-8E304C1BF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015866-B1D9-D58A-9B64-156E93BAB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8F1A1-D6DD-4AB2-A802-2240C3B06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412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661DB-4C58-471D-A488-42B2C68AC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AD70B-13CB-A673-6D1E-78FA162641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8FE0C8-8D4D-EFFA-93FE-51FA9CFE8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56CBC-3A19-421C-9964-67ED2118B230}" type="datetimeFigureOut">
              <a:rPr lang="en-US" smtClean="0"/>
              <a:t>6/12/2026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771AE5-FE3F-0A21-5A99-B1157AEE7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A18AF8-5C66-F89F-AD8C-5F84EEF44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8F1A1-D6DD-4AB2-A802-2240C3B06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449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B8AE9-ACE1-080E-5EE9-33977FD51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B33CED-4EDD-945D-135D-BA71ADD4DA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9D330-3905-7A4A-48CC-8250436BC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56CBC-3A19-421C-9964-67ED2118B230}" type="datetimeFigureOut">
              <a:rPr lang="en-US" smtClean="0"/>
              <a:t>6/12/2026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5B373B-400C-84DF-2AC0-0308B3130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357D72-C9B2-71DD-550D-5F27484CE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8F1A1-D6DD-4AB2-A802-2240C3B06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11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46563-5D29-813A-6EDD-BD228DD5E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28E79C-77E2-66C9-0EB2-EE7DEEF3E7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0D2DE9-087C-789C-3ED3-966CD47023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49927F-B98B-AD92-FF9F-AF9812395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56CBC-3A19-421C-9964-67ED2118B230}" type="datetimeFigureOut">
              <a:rPr lang="en-US" smtClean="0"/>
              <a:t>6/12/2026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CE3898-3510-F7A0-1274-114502F4A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50B665-D4B0-3E98-6F5B-814F3BFCD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8F1A1-D6DD-4AB2-A802-2240C3B06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485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6799A-DBE7-1957-8BC8-19C834071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A59670-7A8A-FE41-F2A5-65619DEDEB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30A605-821F-6277-4BCF-BB03BD6E41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B0049F-AD00-5F56-C582-72C1732424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34AE94-0ADB-EB84-99FC-3F480CB5D0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B43D4B3-D6A7-9950-AEE4-6DF9FFF80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56CBC-3A19-421C-9964-67ED2118B230}" type="datetimeFigureOut">
              <a:rPr lang="en-US" smtClean="0"/>
              <a:t>6/12/2026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71EE7F-63C6-DEE4-7811-8A9C4155B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9FA5DA-0BF8-2ED5-F549-8F0444818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8F1A1-D6DD-4AB2-A802-2240C3B06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981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AEC96-CB13-060B-10DB-6EBED2B5D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656AEA-15F6-FEDC-72CB-D7DB6748B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56CBC-3A19-421C-9964-67ED2118B230}" type="datetimeFigureOut">
              <a:rPr lang="en-US" smtClean="0"/>
              <a:t>6/12/2026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5ECCA1-BBA1-0647-21DA-3953EFA77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D14729-0AE2-2BB8-85E2-6472C8081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8F1A1-D6DD-4AB2-A802-2240C3B06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692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C9D7EE-4E14-E116-9FB5-C04D43695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56CBC-3A19-421C-9964-67ED2118B230}" type="datetimeFigureOut">
              <a:rPr lang="en-US" smtClean="0"/>
              <a:t>6/12/2026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2B2C69-931D-FDF5-A482-8B2052B86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B3B337-2A22-A73D-475C-AA47FC4BF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8F1A1-D6DD-4AB2-A802-2240C3B06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828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04391-13E9-1FEB-0058-B3B898243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5C2414-2663-5DA3-6354-655035D087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73D9BB-81CF-3A27-0967-FDF5336B9C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55AA67-3776-E84C-15BE-7B2AB2AB5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56CBC-3A19-421C-9964-67ED2118B230}" type="datetimeFigureOut">
              <a:rPr lang="en-US" smtClean="0"/>
              <a:t>6/12/2026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64884C-63FA-BDE7-5385-64236C6B5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291D92-AEA9-0B84-C1A6-6C429843D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8F1A1-D6DD-4AB2-A802-2240C3B06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824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B44E9-5814-3450-C2BA-BF0BEBAC9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6F7931-9E8D-99DF-8382-49DD6429EE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0BA4A8-0B07-114D-9D0F-E32DCA76B8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62ECA1-3163-8A73-57AC-43CEDE8A1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56CBC-3A19-421C-9964-67ED2118B230}" type="datetimeFigureOut">
              <a:rPr lang="en-US" smtClean="0"/>
              <a:t>6/12/2026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BB6EC1-2C4C-9D97-1EB4-BD257CC57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9915CC-B2C9-6F26-6F97-212560F82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8F1A1-D6DD-4AB2-A802-2240C3B06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747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55A6ED-3FF1-1D9D-9FC1-527655F7E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57E945-5B7C-600B-0B26-682B8F81FA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B38364-F809-791E-0EE3-C011F2BE3E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3D56CBC-3A19-421C-9964-67ED2118B230}" type="datetimeFigureOut">
              <a:rPr lang="en-US" smtClean="0"/>
              <a:t>6/12/2026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05DE76-8F4A-D8A9-45E9-A5238F4F0D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C01EBC-84AE-012A-653B-129DF11705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C48F1A1-D6DD-4AB2-A802-2240C3B06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109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CAFA4-A81E-7546-D42E-F2E04246D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HE-SXU-022 on-axis final meas.: </a:t>
            </a:r>
            <a:br>
              <a:rPr lang="en-US" dirty="0"/>
            </a:br>
            <a:r>
              <a:rPr lang="en-US" dirty="0"/>
              <a:t>K-value hysteresis (1</a:t>
            </a:r>
            <a:r>
              <a:rPr lang="en-US" baseline="30000" dirty="0"/>
              <a:t>st</a:t>
            </a:r>
            <a:r>
              <a:rPr lang="en-US" dirty="0"/>
              <a:t> meas.)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92078E-621D-F6ED-C158-71719E0003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3829" y="1824318"/>
            <a:ext cx="5730087" cy="4769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5020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49B2C-D36E-951F-4F20-28E31EC66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HE-SXU-022 on-axis final meas.: </a:t>
            </a:r>
            <a:br>
              <a:rPr lang="en-US" dirty="0"/>
            </a:br>
            <a:r>
              <a:rPr lang="en-US" dirty="0"/>
              <a:t>K-value hysteresis (3</a:t>
            </a:r>
            <a:r>
              <a:rPr lang="en-US" baseline="30000" dirty="0"/>
              <a:t>rd</a:t>
            </a:r>
            <a:r>
              <a:rPr lang="en-US" dirty="0"/>
              <a:t> meas.)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EB4643-00A9-85B9-06C1-DD5709BCE1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627" y="2184299"/>
            <a:ext cx="4762745" cy="3911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5582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FEA5A-2019-5F50-7EC0-2B7711E5B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error and phase matching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259881-4973-BD84-007B-47FFAC5F26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350" y="2050946"/>
            <a:ext cx="4959605" cy="40261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AFE7964-E82A-2AF6-E99A-4EB24EC016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2728" y="2249602"/>
            <a:ext cx="4921503" cy="3943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0634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FBC11-7EAA-86CE-3A46-7C681B047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18A107-69C2-5CBF-E451-6B046B84E5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final measurements were concluded</a:t>
            </a:r>
          </a:p>
          <a:p>
            <a:r>
              <a:rPr lang="en-US" dirty="0"/>
              <a:t>All data for creating the traveler available</a:t>
            </a:r>
          </a:p>
          <a:p>
            <a:r>
              <a:rPr lang="en-US" dirty="0"/>
              <a:t>Scheduled HE-SXU-022 move: next Tuesday</a:t>
            </a:r>
          </a:p>
          <a:p>
            <a:r>
              <a:rPr lang="en-US" dirty="0"/>
              <a:t>A second final on-axis measurement is being taken (started today at noon)</a:t>
            </a:r>
          </a:p>
          <a:p>
            <a:r>
              <a:rPr lang="en-US" dirty="0"/>
              <a:t>Estimated time to conclude the meas.: 6:30 am tomorrow</a:t>
            </a:r>
          </a:p>
          <a:p>
            <a:r>
              <a:rPr lang="en-US" dirty="0"/>
              <a:t>Do we want to analyze the second on-axis final before creating the traveler? </a:t>
            </a:r>
          </a:p>
        </p:txBody>
      </p:sp>
    </p:spTree>
    <p:extLst>
      <p:ext uri="{BB962C8B-B14F-4D97-AF65-F5344CB8AC3E}">
        <p14:creationId xmlns:p14="http://schemas.microsoft.com/office/powerpoint/2010/main" val="2925324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19BC5B1-02DB-C100-58C0-AE16DC960A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1580" y="257946"/>
            <a:ext cx="4688840" cy="634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26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BF3934-19F3-F8DF-6223-BEB7394B3D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87DC9DF-E4CF-60F3-5DD7-BE8B891F8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HE-SXU-022 on-axis final meas.: </a:t>
            </a:r>
            <a:br>
              <a:rPr lang="en-US" dirty="0"/>
            </a:br>
            <a:r>
              <a:rPr lang="en-US" dirty="0"/>
              <a:t>K-value hysteresis (2</a:t>
            </a:r>
            <a:r>
              <a:rPr lang="en-US" baseline="30000" dirty="0"/>
              <a:t>nd</a:t>
            </a:r>
            <a:r>
              <a:rPr lang="en-US" dirty="0"/>
              <a:t> </a:t>
            </a:r>
            <a:r>
              <a:rPr lang="en-US" dirty="0" err="1"/>
              <a:t>meas</a:t>
            </a:r>
            <a:r>
              <a:rPr lang="en-US" dirty="0"/>
              <a:t>)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F7F021-0808-41D8-01B1-CBFD0FB893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6041" y="2012577"/>
            <a:ext cx="5239917" cy="4363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975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158A9-5CAF-C9D6-5693-956DD9FE2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Peak fields and taper @ 21mm gap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928CF2-62CC-0A7F-A386-B29945717C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804" y="2368448"/>
            <a:ext cx="4997707" cy="394990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139E6C-9562-9508-0E58-CE34928705E0}"/>
              </a:ext>
            </a:extLst>
          </p:cNvPr>
          <p:cNvSpPr txBox="1"/>
          <p:nvPr/>
        </p:nvSpPr>
        <p:spPr>
          <a:xfrm>
            <a:off x="2106706" y="1824318"/>
            <a:ext cx="17315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21mm opening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1EC9E26-6239-B4DD-A93F-2B70E38759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9310" y="2368448"/>
            <a:ext cx="5104490" cy="395020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13D672C-224E-7CEC-5F31-C1EADF1F1C07}"/>
              </a:ext>
            </a:extLst>
          </p:cNvPr>
          <p:cNvSpPr txBox="1"/>
          <p:nvPr/>
        </p:nvSpPr>
        <p:spPr>
          <a:xfrm>
            <a:off x="8382000" y="1844902"/>
            <a:ext cx="1649811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21mm closing</a:t>
            </a:r>
          </a:p>
        </p:txBody>
      </p:sp>
    </p:spTree>
    <p:extLst>
      <p:ext uri="{BB962C8B-B14F-4D97-AF65-F5344CB8AC3E}">
        <p14:creationId xmlns:p14="http://schemas.microsoft.com/office/powerpoint/2010/main" val="4027336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65061-6E7D-AACE-DB91-9984A61DE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Peak fields and taper @ 21.5mm gap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FC707B-C143-5087-AB31-A00796AD3E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6379" y="2394782"/>
            <a:ext cx="5105662" cy="39689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D464612-3E7A-CA37-8A76-139E1114B3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527" y="2394782"/>
            <a:ext cx="4814531" cy="379207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492D770-D080-DFAB-BF93-FDE376D25DBF}"/>
              </a:ext>
            </a:extLst>
          </p:cNvPr>
          <p:cNvSpPr txBox="1"/>
          <p:nvPr/>
        </p:nvSpPr>
        <p:spPr>
          <a:xfrm>
            <a:off x="2106706" y="1824318"/>
            <a:ext cx="1923925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21.5mm opening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705C03-4756-5380-F31C-90931302575E}"/>
              </a:ext>
            </a:extLst>
          </p:cNvPr>
          <p:cNvSpPr txBox="1"/>
          <p:nvPr/>
        </p:nvSpPr>
        <p:spPr>
          <a:xfrm>
            <a:off x="8382000" y="1844902"/>
            <a:ext cx="1842171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21.5mm closing</a:t>
            </a:r>
          </a:p>
        </p:txBody>
      </p:sp>
    </p:spTree>
    <p:extLst>
      <p:ext uri="{BB962C8B-B14F-4D97-AF65-F5344CB8AC3E}">
        <p14:creationId xmlns:p14="http://schemas.microsoft.com/office/powerpoint/2010/main" val="4042819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39881-8B43-492F-6642-CD3373A52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Peak fields and taper @ 22mm gap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DDCAB5-5E3F-B4D6-18EE-593F24AB95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0234" y="2413006"/>
            <a:ext cx="4997707" cy="39054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15BE4EE-CDB6-DAA9-605A-FD542A4E02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489" y="2327280"/>
            <a:ext cx="5067560" cy="392450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20D83C6-E261-1504-D65B-778B31B7BCAD}"/>
              </a:ext>
            </a:extLst>
          </p:cNvPr>
          <p:cNvSpPr txBox="1"/>
          <p:nvPr/>
        </p:nvSpPr>
        <p:spPr>
          <a:xfrm>
            <a:off x="2106706" y="1824318"/>
            <a:ext cx="17315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22mm opening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9D4BE1-AA4F-9815-EAF9-3EBD75A2843C}"/>
              </a:ext>
            </a:extLst>
          </p:cNvPr>
          <p:cNvSpPr txBox="1"/>
          <p:nvPr/>
        </p:nvSpPr>
        <p:spPr>
          <a:xfrm>
            <a:off x="8382000" y="1844902"/>
            <a:ext cx="1649811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22mm closing</a:t>
            </a:r>
          </a:p>
        </p:txBody>
      </p:sp>
    </p:spTree>
    <p:extLst>
      <p:ext uri="{BB962C8B-B14F-4D97-AF65-F5344CB8AC3E}">
        <p14:creationId xmlns:p14="http://schemas.microsoft.com/office/powerpoint/2010/main" val="2185191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592A1-B130-0541-2E88-96EDE26BB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Peak fields and taper @ 23mm gap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434BCB-F9B5-3B0C-EF70-0872AB242C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734" y="2277008"/>
            <a:ext cx="5086611" cy="39499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18FAD4D-40EF-CE44-D556-39511C6B1E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6707" y="2264307"/>
            <a:ext cx="5112013" cy="396260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B3F09A3-D775-3FCC-9155-0531D2CB7AE9}"/>
              </a:ext>
            </a:extLst>
          </p:cNvPr>
          <p:cNvSpPr txBox="1"/>
          <p:nvPr/>
        </p:nvSpPr>
        <p:spPr>
          <a:xfrm>
            <a:off x="2106706" y="1824318"/>
            <a:ext cx="17315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23mm opening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87A37D-D0BB-1D85-1270-B538956BF2F7}"/>
              </a:ext>
            </a:extLst>
          </p:cNvPr>
          <p:cNvSpPr txBox="1"/>
          <p:nvPr/>
        </p:nvSpPr>
        <p:spPr>
          <a:xfrm>
            <a:off x="8382000" y="1844902"/>
            <a:ext cx="1649811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23mm closing</a:t>
            </a:r>
          </a:p>
        </p:txBody>
      </p:sp>
    </p:spTree>
    <p:extLst>
      <p:ext uri="{BB962C8B-B14F-4D97-AF65-F5344CB8AC3E}">
        <p14:creationId xmlns:p14="http://schemas.microsoft.com/office/powerpoint/2010/main" val="14041018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212C1-7231-E297-DDE9-31F36970B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error and phase matching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0D825A-1EC9-46E2-8D08-07297CF90A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077" y="2097939"/>
            <a:ext cx="4959605" cy="39118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57A7ABF-0D8D-A2AC-871E-5F181EC711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2865" y="2097939"/>
            <a:ext cx="4864350" cy="3988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7964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1842788-1EEA-C5AE-5E6E-07BB0CF6D7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1680" y="253962"/>
            <a:ext cx="5779294" cy="645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1062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147</Words>
  <Application>Microsoft Office PowerPoint</Application>
  <PresentationFormat>Widescreen</PresentationFormat>
  <Paragraphs>24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Aptos</vt:lpstr>
      <vt:lpstr>Aptos Display</vt:lpstr>
      <vt:lpstr>Arial</vt:lpstr>
      <vt:lpstr>Office Theme</vt:lpstr>
      <vt:lpstr>HE-SXU-022 on-axis final meas.:  K-value hysteresis (1st meas.)</vt:lpstr>
      <vt:lpstr>PowerPoint Presentation</vt:lpstr>
      <vt:lpstr>HE-SXU-022 on-axis final meas.:  K-value hysteresis (2nd meas) </vt:lpstr>
      <vt:lpstr>Peak fields and taper @ 21mm gap</vt:lpstr>
      <vt:lpstr>Peak fields and taper @ 21.5mm gap</vt:lpstr>
      <vt:lpstr>Peak fields and taper @ 22mm gap</vt:lpstr>
      <vt:lpstr>Peak fields and taper @ 23mm gap</vt:lpstr>
      <vt:lpstr>Phase error and phase matching</vt:lpstr>
      <vt:lpstr>PowerPoint Presentation</vt:lpstr>
      <vt:lpstr>HE-SXU-022 on-axis final meas.:  K-value hysteresis (3rd meas.)</vt:lpstr>
      <vt:lpstr>Phase error and phase matching</vt:lpstr>
      <vt:lpstr>Next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Baader, Johann</dc:creator>
  <cp:lastModifiedBy>Baader, Johann</cp:lastModifiedBy>
  <cp:revision>6</cp:revision>
  <dcterms:created xsi:type="dcterms:W3CDTF">2026-06-12T21:04:24Z</dcterms:created>
  <dcterms:modified xsi:type="dcterms:W3CDTF">2026-06-13T00:25:58Z</dcterms:modified>
</cp:coreProperties>
</file>