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4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FCD5-DA53-40D7-9631-3E847A2A117F}" type="datetimeFigureOut">
              <a:rPr lang="en-US" smtClean="0"/>
              <a:pPr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D27E-B655-45AC-9683-FD53E6967D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Compton Solenoid </a:t>
            </a:r>
            <a:r>
              <a:rPr lang="en-US" dirty="0" smtClean="0"/>
              <a:t>101 </a:t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Measurements 7/2010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Field Setup</a:t>
            </a:r>
            <a:endParaRPr lang="en-US" dirty="0"/>
          </a:p>
        </p:txBody>
      </p:sp>
      <p:pic>
        <p:nvPicPr>
          <p:cNvPr id="4" name="Content Placeholder 3" descr="Axial probe Setup z = 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924799" cy="5410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out – Water In </a:t>
            </a:r>
            <a:r>
              <a:rPr lang="en-US" dirty="0" smtClean="0">
                <a:latin typeface="Symbol" pitchFamily="18" charset="2"/>
              </a:rPr>
              <a:t>DT = 10 </a:t>
            </a:r>
            <a:r>
              <a:rPr lang="en-US" dirty="0" smtClean="0"/>
              <a:t>deg C at 300 Amps for 3 hours</a:t>
            </a:r>
          </a:p>
          <a:p>
            <a:r>
              <a:rPr lang="en-US" dirty="0" smtClean="0"/>
              <a:t>Inside Bore – Water In </a:t>
            </a:r>
            <a:r>
              <a:rPr lang="en-US" dirty="0" smtClean="0">
                <a:latin typeface="Symbol" pitchFamily="18" charset="2"/>
              </a:rPr>
              <a:t>DT = 6.8</a:t>
            </a:r>
            <a:r>
              <a:rPr lang="en-US" dirty="0" smtClean="0"/>
              <a:t> deg C.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Field  </a:t>
            </a:r>
            <a:r>
              <a:rPr lang="en-US" dirty="0" err="1" smtClean="0"/>
              <a:t>vs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 descr="Axial B Field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8153400" cy="5791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Axial Field over Current </a:t>
            </a:r>
            <a:r>
              <a:rPr lang="en-US" dirty="0" err="1" smtClean="0"/>
              <a:t>vs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 descr="Axial B Field over current vs z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6172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Coil Setup</a:t>
            </a:r>
            <a:endParaRPr lang="en-US" dirty="0"/>
          </a:p>
        </p:txBody>
      </p:sp>
      <p:pic>
        <p:nvPicPr>
          <p:cNvPr id="4" name="Content Placeholder 3" descr="Short Coil Set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41" y="1600200"/>
            <a:ext cx="60487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Dipole Field </a:t>
            </a:r>
            <a:r>
              <a:rPr lang="en-US" dirty="0" err="1" smtClean="0"/>
              <a:t>vs</a:t>
            </a:r>
            <a:r>
              <a:rPr lang="en-US" dirty="0" smtClean="0"/>
              <a:t> z</a:t>
            </a:r>
            <a:endParaRPr lang="en-US" dirty="0"/>
          </a:p>
        </p:txBody>
      </p:sp>
      <p:pic>
        <p:nvPicPr>
          <p:cNvPr id="4" name="Content Placeholder 3" descr="Transverse Fields 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534400" cy="6096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Compton </a:t>
            </a:r>
            <a:r>
              <a:rPr lang="en-US" dirty="0" smtClean="0"/>
              <a:t>101 1</a:t>
            </a:r>
            <a:r>
              <a:rPr lang="en-US" baseline="30000" dirty="0" smtClean="0"/>
              <a:t>st</a:t>
            </a:r>
            <a:r>
              <a:rPr lang="en-US" dirty="0" smtClean="0"/>
              <a:t> Set </a:t>
            </a:r>
            <a:r>
              <a:rPr lang="en-US" dirty="0" err="1" smtClean="0"/>
              <a:t>vs</a:t>
            </a:r>
            <a:r>
              <a:rPr lang="en-US" dirty="0" smtClean="0"/>
              <a:t> 101 2</a:t>
            </a:r>
            <a:r>
              <a:rPr lang="en-US" baseline="30000" dirty="0" smtClean="0"/>
              <a:t>nd</a:t>
            </a:r>
            <a:r>
              <a:rPr lang="en-US" dirty="0" smtClean="0"/>
              <a:t> Set</a:t>
            </a:r>
            <a:endParaRPr lang="en-US" dirty="0"/>
          </a:p>
        </p:txBody>
      </p:sp>
      <p:pic>
        <p:nvPicPr>
          <p:cNvPr id="6" name="Content Placeholder 5" descr="Transverse Fields 101 vs 20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3000"/>
            <a:ext cx="8839199" cy="5715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Compton Solenoid 101  2nd Measurements 7/2010</vt:lpstr>
      <vt:lpstr>Axial Field Setup</vt:lpstr>
      <vt:lpstr>Temperature</vt:lpstr>
      <vt:lpstr>Axial Field  vs z</vt:lpstr>
      <vt:lpstr>Axial Field over Current vs z</vt:lpstr>
      <vt:lpstr>Short Coil Setup</vt:lpstr>
      <vt:lpstr>Dipole Field vs z</vt:lpstr>
      <vt:lpstr>Compton 101 1st Set vs 101 2nd Set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Compton Solenoid 201</dc:title>
  <dc:creator>Scott Anderson</dc:creator>
  <cp:lastModifiedBy>Scott Anderson</cp:lastModifiedBy>
  <cp:revision>10</cp:revision>
  <dcterms:created xsi:type="dcterms:W3CDTF">2010-07-30T18:39:11Z</dcterms:created>
  <dcterms:modified xsi:type="dcterms:W3CDTF">2010-08-03T20:58:47Z</dcterms:modified>
</cp:coreProperties>
</file>