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652FAA-6F98-87F0-43A1-B2DE4FB89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9787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2Q4W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SA-344-112-18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4263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N/A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18-Oct-2022 12:34:53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20-Oct-2022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QDAS18B</a:t>
            </a: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24159" y="23622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DEBF21-B3C2-F640-28F1-EE645839F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845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17913</TotalTime>
  <Words>45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187</cp:revision>
  <dcterms:created xsi:type="dcterms:W3CDTF">2006-04-28T20:17:03Z</dcterms:created>
  <dcterms:modified xsi:type="dcterms:W3CDTF">2022-10-20T17:50:52Z</dcterms:modified>
</cp:coreProperties>
</file>