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4B4093B-D552-92C4-A2CB-B87794D50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9787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2Q4W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SA-344-112-18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4261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9160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14-Sep-2022 10:47:08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28-Sep-2022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QDAS17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31241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588EF5-756C-50F8-DC90-785FC5FC4C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845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18333</TotalTime>
  <Words>43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186</cp:revision>
  <dcterms:created xsi:type="dcterms:W3CDTF">2006-04-28T20:17:03Z</dcterms:created>
  <dcterms:modified xsi:type="dcterms:W3CDTF">2022-09-28T18:51:24Z</dcterms:modified>
</cp:coreProperties>
</file>