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A873A02-7556-3BD9-D848-80B1196A06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9787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2Q4W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SA-344-112-18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4257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9070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22-Sep-2022 16:42:08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28-Sep-2022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QDAS13</a:t>
            </a: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3124159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8C8BCE9-87E8-DACE-F386-B1BC9D5E2F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3069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18329</TotalTime>
  <Words>43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185</cp:revision>
  <dcterms:created xsi:type="dcterms:W3CDTF">2006-04-28T20:17:03Z</dcterms:created>
  <dcterms:modified xsi:type="dcterms:W3CDTF">2022-09-28T18:24:03Z</dcterms:modified>
</cp:coreProperties>
</file>