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BAA407-5D2C-49CA-B736-272C31444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16-Nov-2020 16:29:58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19-Nov-2020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QDAS1B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3EA98A-CDCC-4E08-9DB6-C8F3286D5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17890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2020-11-19T23:25:22Z</dcterms:modified>
</cp:coreProperties>
</file>