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17-May-2019 10:51:12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20-May-2019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2444174" y="20652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0778" y="26062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this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>
            <a:off x="6407325" y="2169231"/>
            <a:ext cx="694267" cy="2766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17843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171</cp:revision>
  <dcterms:created xsi:type="dcterms:W3CDTF">2006-04-28T20:17:03Z</dcterms:created>
  <dcterms:modified xsi:type="dcterms:W3CDTF">2019-05-20T19:37:46Z</dcterms:modified>
</cp:coreProperties>
</file>