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14-Oct-2020 13:53:24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15-Oct-2020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QFXL1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2938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17863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2020-10-15T19:05:08Z</dcterms:modified>
</cp:coreProperties>
</file>