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06-Mar-2019 11:38:25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07-Mar-2019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QL5P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44682" y="121395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716745" y="1410658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722144" y="1591496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17876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179</cp:revision>
  <dcterms:created xsi:type="dcterms:W3CDTF">2006-04-28T20:17:03Z</dcterms:created>
  <dcterms:modified xsi:type="dcterms:W3CDTF">2019-03-07T18:00:36Z</dcterms:modified>
</cp:coreProperties>
</file>