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5791"/>
            <a:ext cx="3200400" cy="24040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14-Feb-2019 15:07:28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15-Feb-2019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QBP32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7674" y="1443709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2990" y="1633533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17847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2019-02-15T19:02:25Z</dcterms:modified>
</cp:coreProperties>
</file>