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08-May-2019 13:52:22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10-May-2019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QBP12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581400" y="2590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2019-05-10T20:02:27Z</dcterms:modified>
</cp:coreProperties>
</file>