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456" y="137160"/>
            <a:ext cx="3204000" cy="2401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79844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20-Mar-2019 17:30:42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1000" y="151790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8432" y="1618488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17888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2019-03-27T00:54:32Z</dcterms:modified>
</cp:coreProperties>
</file>