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04-Dec-2018 12:05:27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12437" y="144827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61802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17770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2019-01-09T16:24:59Z</dcterms:modified>
</cp:coreProperties>
</file>