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144979"/>
            <a:ext cx="3200400" cy="240189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06499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2Q10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SA-344-113-28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4182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31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27-Nov-2018 16:39:07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when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29-Nov-2018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QDL15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3124159" y="22860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239000" y="1242528"/>
            <a:ext cx="69442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err="1" smtClean="0">
                <a:solidFill>
                  <a:srgbClr val="FF0000"/>
                </a:solidFill>
              </a:rPr>
              <a:t>deweight</a:t>
            </a:r>
            <a:endParaRPr lang="en-US" sz="1000" dirty="0">
              <a:solidFill>
                <a:srgbClr val="FF0000"/>
              </a:solidFill>
            </a:endParaRP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these</a:t>
            </a: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points</a:t>
            </a:r>
            <a:endParaRPr lang="en-US" sz="1000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>
            <a:cxnSpLocks noChangeAspect="1"/>
          </p:cNvCxnSpPr>
          <p:nvPr/>
        </p:nvCxnSpPr>
        <p:spPr>
          <a:xfrm rot="18900000" flipH="1" flipV="1">
            <a:off x="6623879" y="1499460"/>
            <a:ext cx="658368" cy="31794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6633958" y="1622610"/>
            <a:ext cx="631152" cy="2286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17761</TotalTime>
  <Words>6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165</cp:revision>
  <dcterms:created xsi:type="dcterms:W3CDTF">2006-04-28T20:17:03Z</dcterms:created>
  <dcterms:modified xsi:type="dcterms:W3CDTF">2018-11-29T16:11:46Z</dcterms:modified>
</cp:coreProperties>
</file>