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E074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01-Nov-2018 15:39:37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QUM1B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83612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50916" y="113134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80834" y="1483013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2018-11-04T15:44:24Z</dcterms:modified>
</cp:coreProperties>
</file>