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4126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E051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31-Oct-2018 14:23:01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01-Nov-2018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QEM4B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6474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74304" y="1155570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flipH="1" flipV="1">
            <a:off x="6650916" y="1088316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680834" y="1454971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17868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2018-11-01T18:13:56Z</dcterms:modified>
</cp:coreProperties>
</file>