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30-Jul-2018 17:21:22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QSP8S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2018-08-05T17:19:17Z</dcterms:modified>
</cp:coreProperties>
</file>