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05-Jun-2018 14:06:30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07-Jun-2018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QSP3H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2018-06-07T18:35:26Z</dcterms:modified>
</cp:coreProperties>
</file>