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02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68751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2Q4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SA-344-112-01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4046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P17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07-Feb-2018 08:16:38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08-Feb-2018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QHD04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2743200" y="20574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17868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172</cp:revision>
  <dcterms:created xsi:type="dcterms:W3CDTF">2006-04-28T20:17:03Z</dcterms:created>
  <dcterms:modified xsi:type="dcterms:W3CDTF">2018-02-08T16:52:41Z</dcterms:modified>
</cp:coreProperties>
</file>