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15-Feb-2018 16:40:29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15-Mar-2018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2018-03-15T14:20:37Z</dcterms:modified>
</cp:coreProperties>
</file>