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5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C8B83E-6CBF-47F1-9626-7BC927F7C5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506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C8ECD4-AEA7-4C4C-AB47-201EA31FB11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6403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00C3F-012A-4A34-B307-70ACA7544D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588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E431E-619E-48F0-9C40-5065A40D32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54457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7442C7-93C5-40EF-B0D2-1006467025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7283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9EF447-7A8F-4BF2-9D58-AC0F76BD1CF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4904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1F3A19-9D36-4F09-899A-A02BE0575E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7020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532EC-B069-48F4-A2E1-2A12A3D885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29499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695C7E-0BBC-494E-AAD7-391C84B138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02287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68244-F639-4FF3-94ED-2C89527D12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9602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7E5E96-1F07-4DDD-92A9-D470BA781E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8056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FCC59D7F-5802-4D46-8910-8A2B43DC70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391275" cy="479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2046309" y="4918075"/>
            <a:ext cx="505138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engineering type:	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1.26Q3.5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drawing number:	</a:t>
            </a: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SA-380-309-00</a:t>
            </a:r>
            <a:endParaRPr lang="en-US" alt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SLAC magnet bar-code: 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4030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vendor serial number: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29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measured: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14-Dec-2016 16:49:58</a:t>
            </a:r>
            <a:endParaRPr lang="en-US" altLang="en-US" sz="16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when analyzed: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altLang="en-US" sz="16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16-Dec-2016</a:t>
            </a:r>
            <a:endParaRPr lang="en-US" altLang="en-US" sz="16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en-US" altLang="en-US" sz="16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MAD assignment:</a:t>
            </a:r>
            <a:r>
              <a:rPr lang="en-US" altLang="en-US" sz="16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altLang="en-US" sz="1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QE33B</a:t>
            </a:r>
            <a:endParaRPr lang="en-US" altLang="en-US" sz="1600" b="1" dirty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Line 16"/>
          <p:cNvSpPr>
            <a:spLocks noChangeShapeType="1"/>
          </p:cNvSpPr>
          <p:nvPr/>
        </p:nvSpPr>
        <p:spPr bwMode="auto">
          <a:xfrm flipV="1">
            <a:off x="3150793" y="1823624"/>
            <a:ext cx="304841" cy="2286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3125" y="143522"/>
            <a:ext cx="3190875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5020991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17717</TotalTime>
  <Words>3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Stanford Linear Accelerator Center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Emma</dc:creator>
  <cp:lastModifiedBy>Woodley, Mark D.</cp:lastModifiedBy>
  <cp:revision>157</cp:revision>
  <dcterms:created xsi:type="dcterms:W3CDTF">2006-04-28T20:17:03Z</dcterms:created>
  <dcterms:modified xsi:type="dcterms:W3CDTF">2016-12-16T16:24:12Z</dcterms:modified>
</cp:coreProperties>
</file>