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5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391275" cy="479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51383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1.26Q3.5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SA-380-309-00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4015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20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14-Nov-2016 09:12:53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18-Nov-2016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QC109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V="1">
            <a:off x="3150793" y="1823624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25" y="143522"/>
            <a:ext cx="3190875" cy="239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17668</TotalTime>
  <Words>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144</cp:revision>
  <dcterms:created xsi:type="dcterms:W3CDTF">2006-04-28T20:17:03Z</dcterms:created>
  <dcterms:modified xsi:type="dcterms:W3CDTF">2016-11-18T17:45:19Z</dcterms:modified>
</cp:coreProperties>
</file>