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9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66" r:id="rId12"/>
    <p:sldId id="267" r:id="rId13"/>
    <p:sldId id="268" r:id="rId14"/>
    <p:sldId id="276" r:id="rId15"/>
    <p:sldId id="273" r:id="rId16"/>
    <p:sldId id="277" r:id="rId1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254" y="2859614"/>
            <a:ext cx="446949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1.26Q3.5 Study</a:t>
            </a:r>
          </a:p>
          <a:p>
            <a:pPr algn="ctr"/>
            <a:r>
              <a:rPr lang="en-US" sz="2000" dirty="0" smtClean="0"/>
              <a:t>October 28,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190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245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30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04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2438400"/>
            <a:ext cx="7658100" cy="198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Summary</a:t>
            </a:r>
          </a:p>
          <a:p>
            <a:endParaRPr lang="en-US" sz="800" dirty="0" smtClean="0"/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/>
              <a:t>using 12 amp bipolar IVB on 12 amp unipolar data leads to 2% error at 0 amps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 smtClean="0"/>
              <a:t>using 12 amp bipolar IVB on 6 amp bipolar data leads to 3.5% error at -6 amps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 smtClean="0"/>
              <a:t>using </a:t>
            </a:r>
            <a:r>
              <a:rPr lang="en-US" sz="1600" dirty="0"/>
              <a:t>12 amp bipolar IVB on 6 amp </a:t>
            </a:r>
            <a:r>
              <a:rPr lang="en-US" sz="1600" dirty="0" smtClean="0"/>
              <a:t>unipolar </a:t>
            </a:r>
            <a:r>
              <a:rPr lang="en-US" sz="1600" dirty="0"/>
              <a:t>data leads to 3.5% error at </a:t>
            </a:r>
            <a:r>
              <a:rPr lang="en-US" sz="1600" dirty="0" smtClean="0"/>
              <a:t>0 amps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/>
              <a:t>using 12 amp unipolar (P) IVB on 12 amp unipolar (N) data leads to &lt; 0.1% error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 smtClean="0"/>
              <a:t>using 6 </a:t>
            </a:r>
            <a:r>
              <a:rPr lang="en-US" sz="1600" dirty="0"/>
              <a:t>amp bipolar IVB on </a:t>
            </a:r>
            <a:r>
              <a:rPr lang="en-US" sz="1600" dirty="0" smtClean="0"/>
              <a:t>6 </a:t>
            </a:r>
            <a:r>
              <a:rPr lang="en-US" sz="1600" dirty="0"/>
              <a:t>amp unipolar data leads to </a:t>
            </a:r>
            <a:r>
              <a:rPr lang="en-US" sz="1600" dirty="0" smtClean="0"/>
              <a:t>3% </a:t>
            </a:r>
            <a:r>
              <a:rPr lang="en-US" sz="1600" dirty="0"/>
              <a:t>error at 0 amps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600" dirty="0" smtClean="0"/>
              <a:t>using 6 amp unipolar (P) IVB on 6 amp unipolar (N) data leads to &lt; 0.2% error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701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4788" y="2859614"/>
            <a:ext cx="539442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1.26Q3.5 Study (2)</a:t>
            </a:r>
          </a:p>
          <a:p>
            <a:pPr algn="ctr"/>
            <a:r>
              <a:rPr lang="en-US" sz="2000" dirty="0" smtClean="0"/>
              <a:t>compare all measurements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6077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15523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5352"/>
            <a:ext cx="4572000" cy="342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9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0703"/>
            <a:ext cx="4572000" cy="342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88451" y="214526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Phase-I</a:t>
            </a:r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0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44" y="228600"/>
            <a:ext cx="687411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68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26-Jul-2016 16:02:56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assigned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12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63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2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51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96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8461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23556</TotalTime>
  <Words>136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152</cp:revision>
  <cp:lastPrinted>2016-10-28T15:44:59Z</cp:lastPrinted>
  <dcterms:created xsi:type="dcterms:W3CDTF">2006-04-28T20:17:03Z</dcterms:created>
  <dcterms:modified xsi:type="dcterms:W3CDTF">2016-11-01T19:43:51Z</dcterms:modified>
</cp:coreProperties>
</file>