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28941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/>
              <a:t>0.68</a:t>
            </a:r>
            <a:r>
              <a:rPr lang="en-US" sz="1600" dirty="0" smtClean="0"/>
              <a:t>D102.36T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dirty="0"/>
              <a:t>LCL0350-008597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4583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03-Oct-2019 16:33:46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04-Oct-2019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BX32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 rot="21540000" flipH="1" flipV="1">
            <a:off x="3354772" y="2441043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1105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2286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35115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9292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BX32_Trim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sz="1600" dirty="0" smtClean="0"/>
              <a:t>6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1600" dirty="0" smtClean="0"/>
              <a:t>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0.6173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[-6,6]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[-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9.7234,+9.7234]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49783" y="2435423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0137" y="3392149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wiredat.ru3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2435423"/>
            <a:ext cx="73770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426719"/>
            <a:ext cx="4572000" cy="343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24353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18715</TotalTime>
  <Words>12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172</cp:revision>
  <dcterms:created xsi:type="dcterms:W3CDTF">2006-04-28T20:17:03Z</dcterms:created>
  <dcterms:modified xsi:type="dcterms:W3CDTF">2019-10-04T23:01:21Z</dcterms:modified>
</cp:coreProperties>
</file>