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61" r:id="rId4"/>
    <p:sldId id="262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2023867" y="4918075"/>
            <a:ext cx="5028941" cy="1846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/>
              <a:t>0.68</a:t>
            </a:r>
            <a:r>
              <a:rPr lang="en-US" sz="1600" dirty="0" smtClean="0"/>
              <a:t>D102.36T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dirty="0"/>
              <a:t>LCL0350-008597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4581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101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30-Aug-2019 16:02:57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04-Sep-2019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BX35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Line 16"/>
          <p:cNvSpPr>
            <a:spLocks noChangeShapeType="1"/>
          </p:cNvSpPr>
          <p:nvPr/>
        </p:nvSpPr>
        <p:spPr bwMode="auto">
          <a:xfrm rot="60000" flipV="1">
            <a:off x="3354772" y="2207157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1642"/>
            <a:ext cx="3200400" cy="240189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2551105"/>
            <a:ext cx="3200400" cy="2401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512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3150793" y="22860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1642"/>
            <a:ext cx="3200400" cy="2401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26719"/>
            <a:ext cx="4572000" cy="343128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0"/>
            <a:ext cx="4572000" cy="343128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4572000" cy="3431281"/>
          </a:xfrm>
          <a:prstGeom prst="rect">
            <a:avLst/>
          </a:prstGeom>
        </p:spPr>
      </p:pic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4361156" y="4236581"/>
            <a:ext cx="4592924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name: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BX35_Trim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# of main coil turns: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sz="1600" dirty="0" smtClean="0"/>
              <a:t>6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# of trim coil turns: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sz="1600" dirty="0" smtClean="0"/>
              <a:t>10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turns (</a:t>
            </a:r>
            <a:r>
              <a:rPr lang="en-US" alt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main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alt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trim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):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0.6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slopes (measured):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0.6184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IMMO (amps):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[-6,6]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BMMO (main coil amps):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[-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9.7025,+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9.7025]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83383" y="2435423"/>
            <a:ext cx="7986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I</a:t>
            </a:r>
            <a:r>
              <a:rPr lang="en-US" sz="1400" baseline="-25000" dirty="0" err="1" smtClean="0">
                <a:solidFill>
                  <a:srgbClr val="FF0000"/>
                </a:solidFill>
              </a:rPr>
              <a:t>main</a:t>
            </a:r>
            <a:r>
              <a:rPr lang="en-US" sz="1400" dirty="0" smtClean="0">
                <a:solidFill>
                  <a:srgbClr val="FF0000"/>
                </a:solidFill>
              </a:rPr>
              <a:t> = 0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70137" y="3392149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00FF"/>
                </a:solidFill>
              </a:rPr>
              <a:t>wiredat.ru3</a:t>
            </a:r>
            <a:endParaRPr lang="en-US" sz="1200" dirty="0">
              <a:solidFill>
                <a:srgbClr val="0000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01790" y="2435423"/>
            <a:ext cx="737702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I</a:t>
            </a:r>
            <a:r>
              <a:rPr lang="en-US" sz="1400" baseline="-25000" dirty="0" err="1" smtClean="0">
                <a:solidFill>
                  <a:srgbClr val="FF0000"/>
                </a:solidFill>
              </a:rPr>
              <a:t>trim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smtClean="0">
                <a:solidFill>
                  <a:srgbClr val="FF0000"/>
                </a:solidFill>
              </a:rPr>
              <a:t>= 0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710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713360"/>
            <a:ext cx="4572000" cy="343128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13360"/>
            <a:ext cx="4572000" cy="3431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24353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18628</TotalTime>
  <Words>12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Arial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163</cp:revision>
  <dcterms:created xsi:type="dcterms:W3CDTF">2006-04-28T20:17:03Z</dcterms:created>
  <dcterms:modified xsi:type="dcterms:W3CDTF">2019-09-04T16:41:38Z</dcterms:modified>
</cp:coreProperties>
</file>