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28941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0.68</a:t>
            </a:r>
            <a:r>
              <a:rPr lang="en-US" sz="1600" dirty="0" smtClean="0"/>
              <a:t>D102.36T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dirty="0"/>
              <a:t>LCL0350-008597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4580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24-Sep-2019 15:53:26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27-Sep-2019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BX31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rot="21540000" flipH="1" flipV="1">
            <a:off x="3354772" y="244104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4979"/>
            <a:ext cx="3200400" cy="24018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61863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BX31_Trim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sz="1600" dirty="0" smtClean="0"/>
              <a:t>6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0.6173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[-6,6]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9.7191,+9.7191]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49783" y="2435423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wiredat.ru3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435423"/>
            <a:ext cx="73770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426719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2435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18682</TotalTime>
  <Words>12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168</cp:revision>
  <dcterms:created xsi:type="dcterms:W3CDTF">2006-04-28T20:17:03Z</dcterms:created>
  <dcterms:modified xsi:type="dcterms:W3CDTF">2019-09-27T15:16:52Z</dcterms:modified>
</cp:coreProperties>
</file>