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4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0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8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1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8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3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1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4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5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0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92E10-8EC3-451A-B50C-1F523AEF39C9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3471706" y="207040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612696" y="4918075"/>
            <a:ext cx="591860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engineering type:		</a:t>
            </a:r>
            <a:r>
              <a:rPr lang="en-US" alt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3D8.8MK3</a:t>
            </a:r>
            <a:endParaRPr lang="en-US" alt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drawing number:	</a:t>
            </a:r>
            <a:r>
              <a:rPr lang="en-US" sz="1600" dirty="0">
                <a:solidFill>
                  <a:srgbClr val="000000"/>
                </a:solidFill>
                <a:latin typeface="Arial" charset="0"/>
              </a:rPr>
              <a:t>SA-375-552-70 (PF-236-406-03)</a:t>
            </a:r>
            <a:endParaRPr lang="en-US" alt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magnet bar-code: 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4576</a:t>
            </a:r>
            <a:endParaRPr lang="en-US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vendor serial number: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N/A</a:t>
            </a:r>
            <a:endParaRPr lang="en-US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measured: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20-May-2019 10:30:47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analyzed: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26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-Sep-2019</a:t>
            </a:r>
            <a:endParaRPr lang="en-US" altLang="en-US" sz="16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MAD </a:t>
            </a: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assignment: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BYCUS2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4200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2864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981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9953"/>
            <a:ext cx="6400800" cy="4803791"/>
          </a:xfrm>
          <a:prstGeom prst="rect">
            <a:avLst/>
          </a:prstGeom>
        </p:spPr>
      </p:pic>
      <p:sp>
        <p:nvSpPr>
          <p:cNvPr id="6" name="Line 16"/>
          <p:cNvSpPr>
            <a:spLocks noChangeShapeType="1"/>
          </p:cNvSpPr>
          <p:nvPr/>
        </p:nvSpPr>
        <p:spPr bwMode="auto">
          <a:xfrm rot="120000" flipH="1">
            <a:off x="3200359" y="345130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70118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4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25133" y="4447952"/>
            <a:ext cx="260199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</a:t>
            </a:r>
            <a:r>
              <a:rPr lang="pt-B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0.032 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[2.000]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</a:t>
            </a:r>
            <a:r>
              <a:rPr lang="pt-B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2.514 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[10.000] 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24342" y="5619206"/>
            <a:ext cx="902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wirevsx.ru1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89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21520" y="1625597"/>
            <a:ext cx="28727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ramp type = 3_LINEAR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ramp rate = 6 A/s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settle time = 2 s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remnant BL = </a:t>
            </a:r>
            <a:r>
              <a:rPr lang="en-US" sz="1200" dirty="0">
                <a:solidFill>
                  <a:srgbClr val="FF0000"/>
                </a:solidFill>
              </a:rPr>
              <a:t>1.1100e-5 +/- 3.2290e-06 Tm</a:t>
            </a:r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degauss time ≈ 120 s (?)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9266" y="1219202"/>
            <a:ext cx="159030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     BYCUS2 degauss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65793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18680" y="1108362"/>
            <a:ext cx="352551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BYCUS2: polynomial fit residuals</a:t>
            </a:r>
          </a:p>
          <a:p>
            <a:pPr algn="ctr"/>
            <a:r>
              <a:rPr lang="en-US" sz="1400" b="1" dirty="0" smtClean="0"/>
              <a:t>(use polynomial fit to “before degauss” data)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85355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2956</TotalTime>
  <Words>73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Woodley, Mark D.</dc:creator>
  <cp:lastModifiedBy>Woodley, Mark D.</cp:lastModifiedBy>
  <cp:revision>30</cp:revision>
  <dcterms:created xsi:type="dcterms:W3CDTF">2018-10-06T00:03:04Z</dcterms:created>
  <dcterms:modified xsi:type="dcterms:W3CDTF">2019-09-26T16:01:15Z</dcterms:modified>
</cp:coreProperties>
</file>