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-120000">
            <a:off x="3471706" y="262356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2696" y="4918075"/>
            <a:ext cx="59186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3D8.8MK3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SA-375-552-70 (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PF-236-406-03)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4575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23-May-2019 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14:22:41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-Sep-2019</a:t>
            </a:r>
            <a:endParaRPr lang="en-US" alt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</a:t>
            </a: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BYCUS1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204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86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9955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01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133" y="4447952"/>
            <a:ext cx="26019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0.328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2.482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[10.000] 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4342" y="5619206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9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1485" y="1625597"/>
            <a:ext cx="2986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3_LINEAR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6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2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9.0725e-05 +/-  3.0434e-06 Tm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≈ 120 s (?)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9266" y="1219202"/>
            <a:ext cx="159030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     BYCUS1 degauss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5793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8680" y="1108362"/>
            <a:ext cx="35255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BYCUS1: polynomial fit residuals</a:t>
            </a:r>
          </a:p>
          <a:p>
            <a:pPr algn="ctr"/>
            <a:r>
              <a:rPr lang="en-US" sz="1400" b="1" dirty="0" smtClean="0"/>
              <a:t>(use polynomial fit to “before degauss” data)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5355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3007</TotalTime>
  <Words>73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35</cp:revision>
  <dcterms:created xsi:type="dcterms:W3CDTF">2018-10-06T00:03:04Z</dcterms:created>
  <dcterms:modified xsi:type="dcterms:W3CDTF">2019-09-26T15:49:46Z</dcterms:modified>
</cp:coreProperties>
</file>