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4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0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8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1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8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3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1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4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5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0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3471706" y="2070409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612696" y="4918075"/>
            <a:ext cx="591860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engineering type:		</a:t>
            </a:r>
            <a:r>
              <a:rPr lang="en-US" alt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3D8.8MK3</a:t>
            </a:r>
            <a:endParaRPr lang="en-US" alt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drawing number:	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SA-236-406-30 </a:t>
            </a:r>
            <a:r>
              <a:rPr lang="en-US" sz="16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PF-236-406-51)</a:t>
            </a:r>
            <a:endParaRPr lang="en-US" alt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magnet bar-code: 	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4574</a:t>
            </a:r>
            <a:r>
              <a:rPr lang="en-US" alt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(orange)</a:t>
            </a:r>
            <a:endParaRPr lang="en-US" alt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vendor serial number: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N/A</a:t>
            </a:r>
            <a:endParaRPr lang="en-US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measured: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20-May-2019 10:30:47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analyzed: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20-Sep-2019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MAD </a:t>
            </a: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assignment: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BRCUSDC1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4735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2860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981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6"/>
          <p:cNvSpPr>
            <a:spLocks noChangeShapeType="1"/>
          </p:cNvSpPr>
          <p:nvPr/>
        </p:nvSpPr>
        <p:spPr bwMode="auto">
          <a:xfrm flipH="1">
            <a:off x="3200359" y="3429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9954"/>
            <a:ext cx="6400800" cy="48037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70116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4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371600"/>
            <a:ext cx="5482753" cy="4114800"/>
            <a:chOff x="1611002" y="116883"/>
            <a:chExt cx="5482753" cy="41148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11002" y="116883"/>
              <a:ext cx="5482753" cy="41148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3146377" y="2967770"/>
              <a:ext cx="260199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@ r= 20 mm</a:t>
              </a:r>
            </a:p>
            <a:p>
              <a:r>
                <a:rPr lang="pt-BR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|b1/b0| = </a:t>
              </a:r>
              <a:r>
                <a:rPr lang="pt-BR" sz="12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0.017 </a:t>
              </a:r>
              <a:r>
                <a:rPr lang="pt-BR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[2.000] %</a:t>
              </a:r>
            </a:p>
            <a:p>
              <a:r>
                <a:rPr lang="pt-BR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|b2/b0| = </a:t>
              </a:r>
              <a:r>
                <a:rPr lang="pt-BR" sz="12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2.281 </a:t>
              </a:r>
              <a:r>
                <a:rPr lang="pt-BR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[10.000] %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90169" y="1485035"/>
              <a:ext cx="9024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wirevsx.ru4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878057"/>
              </p:ext>
            </p:extLst>
          </p:nvPr>
        </p:nvGraphicFramePr>
        <p:xfrm>
          <a:off x="5528791" y="2525242"/>
          <a:ext cx="3291840" cy="1920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1639458843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251501833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66537800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r>
                        <a:rPr lang="en-US" baseline="-25000" dirty="0" err="1" smtClean="0"/>
                        <a:t>main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511760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2.4803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815365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2.4812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692288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2.4835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39514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tolerance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8654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63052" y="2184569"/>
            <a:ext cx="3223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Harmonic content vs </a:t>
            </a:r>
            <a:r>
              <a:rPr lang="en-US" sz="1600" dirty="0" err="1" smtClean="0"/>
              <a:t>I</a:t>
            </a:r>
            <a:r>
              <a:rPr lang="en-US" sz="1600" baseline="-25000" dirty="0" err="1" smtClean="0"/>
              <a:t>main</a:t>
            </a:r>
            <a:r>
              <a:rPr lang="en-US" sz="1600" dirty="0" smtClean="0"/>
              <a:t> @ </a:t>
            </a:r>
            <a:r>
              <a:rPr lang="en-US" sz="1600" i="1" dirty="0" smtClean="0"/>
              <a:t>r</a:t>
            </a:r>
            <a:r>
              <a:rPr lang="en-US" sz="1600" dirty="0" smtClean="0"/>
              <a:t> = </a:t>
            </a:r>
            <a:r>
              <a:rPr lang="en-US" sz="1600" dirty="0" smtClean="0"/>
              <a:t>2 </a:t>
            </a:r>
            <a:r>
              <a:rPr lang="en-US" sz="1600" dirty="0" smtClean="0"/>
              <a:t>cm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753923" y="4454785"/>
            <a:ext cx="841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hardat.r11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89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46773" y="1625597"/>
            <a:ext cx="24222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ramp type = 3_LINEAR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ramp rate = 6 A/s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settle time = 2 s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remnant BL = </a:t>
            </a:r>
            <a:r>
              <a:rPr lang="en-US" sz="1200" dirty="0">
                <a:solidFill>
                  <a:srgbClr val="FF0000"/>
                </a:solidFill>
              </a:rPr>
              <a:t>0.3750 +/- 0.0240 </a:t>
            </a:r>
            <a:r>
              <a:rPr lang="en-US" sz="1200" dirty="0" smtClean="0">
                <a:solidFill>
                  <a:srgbClr val="FF0000"/>
                </a:solidFill>
              </a:rPr>
              <a:t>Gm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degauss time ≈ 120 s (?)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936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559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3133</TotalTime>
  <Words>81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Woodley, Mark D.</dc:creator>
  <cp:lastModifiedBy>Woodley, Mark D.</cp:lastModifiedBy>
  <cp:revision>33</cp:revision>
  <dcterms:created xsi:type="dcterms:W3CDTF">2018-10-06T00:03:04Z</dcterms:created>
  <dcterms:modified xsi:type="dcterms:W3CDTF">2019-09-26T16:35:33Z</dcterms:modified>
</cp:coreProperties>
</file>