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047959" y="2438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546874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1.0D22.265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/>
              <a:t>SA-344-100-37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4570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10-Sep-2018 16:32:15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20-Sep-2018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BYSP2H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64302" y="2580042"/>
            <a:ext cx="1336776" cy="184666"/>
          </a:xfrm>
          <a:prstGeom prst="rect">
            <a:avLst/>
          </a:prstGeom>
          <a:solidFill>
            <a:schemeClr val="bg1"/>
          </a:solidFill>
        </p:spPr>
        <p:txBody>
          <a:bodyPr wrap="none" tIns="0" bIns="0" rtlCol="0">
            <a:spAutoFit/>
          </a:bodyPr>
          <a:lstStyle/>
          <a:p>
            <a:r>
              <a:rPr lang="en-US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BYSP2H: BL vs Y</a:t>
            </a:r>
            <a:endParaRPr lang="en-US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7105"/>
            <a:ext cx="6400800" cy="4803791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70708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"/>
            <a:ext cx="4572000" cy="34312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0215" y="2686989"/>
            <a:ext cx="2045753" cy="5078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0.004 [0.500] %</a:t>
            </a:r>
          </a:p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0.525 [100.000] %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8600"/>
            <a:ext cx="4572000" cy="34312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911321" y="2686989"/>
            <a:ext cx="2045753" cy="5078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0.017 [0.500] %</a:t>
            </a:r>
          </a:p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0.519 [100.000] %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215469"/>
              </p:ext>
            </p:extLst>
          </p:nvPr>
        </p:nvGraphicFramePr>
        <p:xfrm>
          <a:off x="1524000" y="4107926"/>
          <a:ext cx="6096000" cy="22250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6394588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15018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5378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</a:t>
                      </a:r>
                      <a:r>
                        <a:rPr lang="en-US" baseline="-25000" dirty="0" err="1" smtClean="0"/>
                        <a:t>main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/b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 %</a:t>
                      </a:r>
                      <a:endParaRPr lang="en-US" baseline="-2500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51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0.4294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815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0.4312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180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828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0.4477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13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tolerance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578654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96940" y="3733800"/>
            <a:ext cx="395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Harmonic content vs </a:t>
            </a:r>
            <a:r>
              <a:rPr lang="en-US" dirty="0" err="1" smtClean="0"/>
              <a:t>I</a:t>
            </a:r>
            <a:r>
              <a:rPr lang="en-US" baseline="-25000" dirty="0" err="1" smtClean="0"/>
              <a:t>main</a:t>
            </a:r>
            <a:r>
              <a:rPr lang="en-US" dirty="0" smtClean="0"/>
              <a:t> @ </a:t>
            </a:r>
            <a:r>
              <a:rPr lang="en-US" i="1" dirty="0" smtClean="0"/>
              <a:t>r</a:t>
            </a:r>
            <a:r>
              <a:rPr lang="en-US" dirty="0" smtClean="0"/>
              <a:t> = 2 cm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30213" y="6352401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hardat.ru4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17891</TotalTime>
  <Words>84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Courier New</vt:lpstr>
      <vt:lpstr>Times New Roman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158</cp:revision>
  <dcterms:created xsi:type="dcterms:W3CDTF">2006-04-28T20:17:03Z</dcterms:created>
  <dcterms:modified xsi:type="dcterms:W3CDTF">2018-09-20T18:06:06Z</dcterms:modified>
</cp:coreProperties>
</file>