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CC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4038559" y="2971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09-Jan-2019 17:51:55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BRCUS1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9683"/>
            <a:ext cx="6400800" cy="4803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526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0.006 [0.200]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0.474 [10.000]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BRCUS1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2.1860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2.7447,+2.7447]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860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185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934173" y="3305731"/>
            <a:ext cx="457200" cy="0"/>
          </a:xfrm>
          <a:prstGeom prst="straightConnector1">
            <a:avLst/>
          </a:prstGeom>
          <a:ln>
            <a:solidFill>
              <a:srgbClr val="00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22669" y="2982558"/>
            <a:ext cx="1274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66FF"/>
                </a:solidFill>
              </a:rPr>
              <a:t>standardize;</a:t>
            </a:r>
          </a:p>
          <a:p>
            <a:pPr algn="ctr"/>
            <a:r>
              <a:rPr lang="en-US" sz="1200" dirty="0" smtClean="0">
                <a:solidFill>
                  <a:srgbClr val="0066FF"/>
                </a:solidFill>
              </a:rPr>
              <a:t>turn off PS;</a:t>
            </a:r>
          </a:p>
          <a:p>
            <a:pPr algn="ctr"/>
            <a:r>
              <a:rPr lang="en-US" sz="1200" dirty="0" err="1" smtClean="0">
                <a:solidFill>
                  <a:srgbClr val="0066FF"/>
                </a:solidFill>
              </a:rPr>
              <a:t>Itrim</a:t>
            </a:r>
            <a:r>
              <a:rPr lang="en-US" sz="1200" dirty="0" smtClean="0">
                <a:solidFill>
                  <a:srgbClr val="0066FF"/>
                </a:solidFill>
              </a:rPr>
              <a:t>= -1.9476 A</a:t>
            </a:r>
            <a:endParaRPr lang="en-US" sz="12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997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18183</TotalTime>
  <Words>51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2019-01-14T17:05:58Z</dcterms:modified>
</cp:coreProperties>
</file>