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3886159" y="2819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1.0D38.37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4556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24-Oct-2018 17:23:42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21-Nov-2018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BXSP1H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9683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01758" y="5655843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6620" y="4419600"/>
            <a:ext cx="232307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0.004 </a:t>
            </a:r>
            <a:r>
              <a:rPr lang="pt-B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 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</a:p>
          <a:p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0.450 </a:t>
            </a:r>
            <a:r>
              <a:rPr lang="pt-B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[100] </a:t>
            </a:r>
            <a:r>
              <a:rPr lang="pt-B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BXSP1H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36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17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2.1176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2.1948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[-2.7336,+2.7336]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516" y="2286000"/>
            <a:ext cx="115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</a:p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&lt; 150 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2474" y="22860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cxnSp>
        <p:nvCxnSpPr>
          <p:cNvPr id="2" name="Straight Arrow Connector 1"/>
          <p:cNvCxnSpPr/>
          <p:nvPr/>
        </p:nvCxnSpPr>
        <p:spPr>
          <a:xfrm flipH="1">
            <a:off x="4890444" y="3341153"/>
            <a:ext cx="457200" cy="0"/>
          </a:xfrm>
          <a:prstGeom prst="straightConnector1">
            <a:avLst/>
          </a:prstGeom>
          <a:ln>
            <a:solidFill>
              <a:srgbClr val="00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5"/>
          <p:cNvSpPr txBox="1"/>
          <p:nvPr/>
        </p:nvSpPr>
        <p:spPr>
          <a:xfrm>
            <a:off x="5278941" y="3017980"/>
            <a:ext cx="1274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rgbClr val="0066FF"/>
                </a:solidFill>
              </a:rPr>
              <a:t>standardize;</a:t>
            </a:r>
          </a:p>
          <a:p>
            <a:pPr algn="ctr"/>
            <a:r>
              <a:rPr lang="en-US" sz="1200" dirty="0" smtClean="0">
                <a:solidFill>
                  <a:srgbClr val="0066FF"/>
                </a:solidFill>
              </a:rPr>
              <a:t>turn off PS;</a:t>
            </a:r>
          </a:p>
          <a:p>
            <a:pPr algn="ctr"/>
            <a:r>
              <a:rPr lang="en-US" sz="1200" dirty="0" err="1" smtClean="0">
                <a:solidFill>
                  <a:srgbClr val="0066FF"/>
                </a:solidFill>
              </a:rPr>
              <a:t>Itrim</a:t>
            </a:r>
            <a:r>
              <a:rPr lang="en-US" sz="1200" dirty="0" smtClean="0">
                <a:solidFill>
                  <a:srgbClr val="0066FF"/>
                </a:solidFill>
              </a:rPr>
              <a:t>= </a:t>
            </a:r>
            <a:r>
              <a:rPr lang="en-US" sz="1200" dirty="0" smtClean="0">
                <a:solidFill>
                  <a:srgbClr val="0066FF"/>
                </a:solidFill>
              </a:rPr>
              <a:t>-</a:t>
            </a:r>
            <a:r>
              <a:rPr lang="en-US" sz="1200" dirty="0" smtClean="0">
                <a:solidFill>
                  <a:srgbClr val="0066FF"/>
                </a:solidFill>
              </a:rPr>
              <a:t>2.0035</a:t>
            </a:r>
            <a:r>
              <a:rPr lang="en-US" sz="1200" dirty="0" smtClean="0">
                <a:solidFill>
                  <a:srgbClr val="0066FF"/>
                </a:solidFill>
              </a:rPr>
              <a:t> </a:t>
            </a:r>
            <a:r>
              <a:rPr lang="en-US" sz="1200" dirty="0" smtClean="0">
                <a:solidFill>
                  <a:srgbClr val="0066FF"/>
                </a:solidFill>
              </a:rPr>
              <a:t>A</a:t>
            </a:r>
            <a:endParaRPr lang="en-US" sz="12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921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18111</TotalTime>
  <Words>51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176</cp:revision>
  <dcterms:created xsi:type="dcterms:W3CDTF">2006-04-28T20:17:03Z</dcterms:created>
  <dcterms:modified xsi:type="dcterms:W3CDTF">2019-01-16T16:22:38Z</dcterms:modified>
</cp:coreProperties>
</file>