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1" r:id="rId4"/>
    <p:sldId id="26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507875" y="4918075"/>
            <a:ext cx="812825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0.433</a:t>
            </a:r>
            <a:r>
              <a:rPr lang="en-US" sz="1600" dirty="0" smtClean="0"/>
              <a:t>D14-C (1.575D14-C)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ASM-20171113-6552 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Red_Gap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CHG_11mm_9_5_19.pdf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4552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16-Oct-2019 14:32:43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18-Oct-2019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BCXXL3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rot="21540000" flipH="1" flipV="1">
            <a:off x="3354772" y="2664357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33600" y="3609201"/>
            <a:ext cx="2727734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BL </a:t>
            </a:r>
            <a:r>
              <a:rPr lang="en-US" sz="1200" dirty="0" smtClean="0">
                <a:solidFill>
                  <a:srgbClr val="FF0000"/>
                </a:solidFill>
              </a:rPr>
              <a:t>@ </a:t>
            </a:r>
            <a:r>
              <a:rPr lang="en-US" sz="1200" dirty="0" err="1" smtClean="0">
                <a:solidFill>
                  <a:srgbClr val="FF0000"/>
                </a:solidFill>
              </a:rPr>
              <a:t>I</a:t>
            </a:r>
            <a:r>
              <a:rPr lang="en-US" sz="12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200" dirty="0" smtClean="0">
                <a:solidFill>
                  <a:srgbClr val="FF0000"/>
                </a:solidFill>
              </a:rPr>
              <a:t> = 0 (after </a:t>
            </a:r>
            <a:r>
              <a:rPr lang="en-US" sz="1200" dirty="0" err="1" smtClean="0">
                <a:solidFill>
                  <a:srgbClr val="FF0000"/>
                </a:solidFill>
              </a:rPr>
              <a:t>stdz</a:t>
            </a:r>
            <a:r>
              <a:rPr lang="en-US" sz="1200" dirty="0" smtClean="0">
                <a:solidFill>
                  <a:srgbClr val="FF0000"/>
                </a:solidFill>
              </a:rPr>
              <a:t>): 18.25 G-m</a:t>
            </a:r>
            <a:endParaRPr lang="en-US" sz="12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5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7316" y="2286000"/>
            <a:ext cx="2404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after </a:t>
            </a:r>
            <a:r>
              <a:rPr lang="en-US" sz="1200" b="1" dirty="0" smtClean="0">
                <a:solidFill>
                  <a:srgbClr val="0070C0"/>
                </a:solidFill>
              </a:rPr>
              <a:t>standardize</a:t>
            </a:r>
          </a:p>
          <a:p>
            <a:pPr algn="ctr"/>
            <a:r>
              <a:rPr lang="en-US" sz="1200" dirty="0" err="1" smtClean="0">
                <a:solidFill>
                  <a:srgbClr val="0070C0"/>
                </a:solidFill>
              </a:rPr>
              <a:t>I</a:t>
            </a:r>
            <a:r>
              <a:rPr lang="en-US" sz="1200" baseline="-25000" dirty="0" err="1" smtClean="0">
                <a:solidFill>
                  <a:srgbClr val="0070C0"/>
                </a:solidFill>
              </a:rPr>
              <a:t>main</a:t>
            </a:r>
            <a:r>
              <a:rPr lang="en-US" sz="1200" dirty="0" smtClean="0">
                <a:solidFill>
                  <a:srgbClr val="0070C0"/>
                </a:solidFill>
              </a:rPr>
              <a:t> = 0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slope @ </a:t>
            </a:r>
            <a:r>
              <a:rPr lang="en-US" sz="1200" dirty="0" err="1" smtClean="0">
                <a:solidFill>
                  <a:srgbClr val="0070C0"/>
                </a:solidFill>
              </a:rPr>
              <a:t>I</a:t>
            </a:r>
            <a:r>
              <a:rPr lang="en-US" sz="1200" baseline="-25000" dirty="0" err="1" smtClean="0">
                <a:solidFill>
                  <a:srgbClr val="0070C0"/>
                </a:solidFill>
              </a:rPr>
              <a:t>trim</a:t>
            </a:r>
            <a:r>
              <a:rPr lang="en-US" sz="1200" dirty="0" smtClean="0">
                <a:solidFill>
                  <a:srgbClr val="0070C0"/>
                </a:solidFill>
              </a:rPr>
              <a:t> = 0 : -</a:t>
            </a:r>
            <a:r>
              <a:rPr lang="en-US" sz="1200" dirty="0" smtClean="0">
                <a:solidFill>
                  <a:srgbClr val="0070C0"/>
                </a:solidFill>
              </a:rPr>
              <a:t>4.1559 </a:t>
            </a:r>
            <a:r>
              <a:rPr lang="en-US" sz="1200" dirty="0" smtClean="0">
                <a:solidFill>
                  <a:srgbClr val="0070C0"/>
                </a:solidFill>
              </a:rPr>
              <a:t>G-m/A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1375" y="2286000"/>
            <a:ext cx="2404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after </a:t>
            </a:r>
            <a:r>
              <a:rPr lang="en-US" sz="1200" b="1" dirty="0" smtClean="0">
                <a:solidFill>
                  <a:srgbClr val="0070C0"/>
                </a:solidFill>
              </a:rPr>
              <a:t>degauss</a:t>
            </a:r>
          </a:p>
          <a:p>
            <a:pPr algn="ctr"/>
            <a:r>
              <a:rPr lang="en-US" sz="1200" dirty="0" err="1" smtClean="0">
                <a:solidFill>
                  <a:srgbClr val="0070C0"/>
                </a:solidFill>
              </a:rPr>
              <a:t>I</a:t>
            </a:r>
            <a:r>
              <a:rPr lang="en-US" sz="1200" baseline="-25000" dirty="0" err="1" smtClean="0">
                <a:solidFill>
                  <a:srgbClr val="0070C0"/>
                </a:solidFill>
              </a:rPr>
              <a:t>main</a:t>
            </a:r>
            <a:r>
              <a:rPr lang="en-US" sz="1200" dirty="0" smtClean="0">
                <a:solidFill>
                  <a:srgbClr val="0070C0"/>
                </a:solidFill>
              </a:rPr>
              <a:t> = 0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slope @ </a:t>
            </a:r>
            <a:r>
              <a:rPr lang="en-US" sz="1200" dirty="0" err="1" smtClean="0">
                <a:solidFill>
                  <a:srgbClr val="0070C0"/>
                </a:solidFill>
              </a:rPr>
              <a:t>I</a:t>
            </a:r>
            <a:r>
              <a:rPr lang="en-US" sz="1200" baseline="-25000" dirty="0" err="1" smtClean="0">
                <a:solidFill>
                  <a:srgbClr val="0070C0"/>
                </a:solidFill>
              </a:rPr>
              <a:t>trim</a:t>
            </a:r>
            <a:r>
              <a:rPr lang="en-US" sz="1200" dirty="0" smtClean="0">
                <a:solidFill>
                  <a:srgbClr val="0070C0"/>
                </a:solidFill>
              </a:rPr>
              <a:t> = 0 : -</a:t>
            </a:r>
            <a:r>
              <a:rPr lang="en-US" sz="1200" dirty="0" smtClean="0">
                <a:solidFill>
                  <a:srgbClr val="0070C0"/>
                </a:solidFill>
              </a:rPr>
              <a:t>3.8175 </a:t>
            </a:r>
            <a:r>
              <a:rPr lang="en-US" sz="1200" dirty="0" smtClean="0">
                <a:solidFill>
                  <a:srgbClr val="0070C0"/>
                </a:solidFill>
              </a:rPr>
              <a:t>G-m/A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wiredat.ru5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87271" y="339135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wiredat.ru3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212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BCXXL3_Trim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378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600" dirty="0" smtClean="0"/>
              <a:t>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37.8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39.726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[-6,6]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[-0.1510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,+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0.1510]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50357" y="2435423"/>
            <a:ext cx="1560043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 </a:t>
            </a:r>
            <a:r>
              <a:rPr lang="en-US" sz="1000" dirty="0" smtClean="0">
                <a:solidFill>
                  <a:srgbClr val="FF0000"/>
                </a:solidFill>
              </a:rPr>
              <a:t>(after STDZ)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wiredat.ru3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2435423"/>
            <a:ext cx="73770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83729" y="1625597"/>
            <a:ext cx="27820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ramp type = COSINE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ramp rate = 2 A/s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settle time = 5 s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remnant BL = -0.1250 </a:t>
            </a:r>
            <a:r>
              <a:rPr lang="en-US" sz="1200" dirty="0">
                <a:solidFill>
                  <a:srgbClr val="FF0000"/>
                </a:solidFill>
              </a:rPr>
              <a:t>+/-  </a:t>
            </a:r>
            <a:r>
              <a:rPr lang="en-US" sz="1200" dirty="0" smtClean="0">
                <a:solidFill>
                  <a:srgbClr val="FF0000"/>
                </a:solidFill>
              </a:rPr>
              <a:t>0.1192 G-m</a:t>
            </a:r>
            <a:endParaRPr lang="en-US" sz="1200" dirty="0">
              <a:solidFill>
                <a:srgbClr val="FF0000"/>
              </a:solidFill>
            </a:endParaRP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degauss time </a:t>
            </a:r>
            <a:r>
              <a:rPr lang="en-US" sz="1200" dirty="0">
                <a:solidFill>
                  <a:srgbClr val="FF0000"/>
                </a:solidFill>
              </a:rPr>
              <a:t>=</a:t>
            </a:r>
            <a:r>
              <a:rPr lang="en-US" sz="1200" dirty="0" smtClean="0">
                <a:solidFill>
                  <a:srgbClr val="FF0000"/>
                </a:solidFill>
              </a:rPr>
              <a:t> 420 s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4724400"/>
            <a:ext cx="1822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remnant BL: wiredat.ru6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76957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20028</TotalTime>
  <Words>88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188</cp:revision>
  <dcterms:created xsi:type="dcterms:W3CDTF">2006-04-28T20:17:03Z</dcterms:created>
  <dcterms:modified xsi:type="dcterms:W3CDTF">2019-10-18T20:57:05Z</dcterms:modified>
</cp:coreProperties>
</file>