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91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14-Feb-2018 16:28:55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15-Feb-2018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BCXDLU2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4441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313116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572000" cy="3431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7039" y="376535"/>
            <a:ext cx="486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BCXDLU2: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</a:t>
            </a:r>
            <a:r>
              <a:rPr lang="en-US" sz="2400" dirty="0" smtClean="0"/>
              <a:t>250 </a:t>
            </a:r>
            <a:r>
              <a:rPr lang="en-US" sz="2400" dirty="0" smtClean="0"/>
              <a:t>A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31718"/>
              </p:ext>
            </p:extLst>
          </p:nvPr>
        </p:nvGraphicFramePr>
        <p:xfrm>
          <a:off x="1524000" y="5135880"/>
          <a:ext cx="6096000" cy="1112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6940" y="4761754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19784</TotalTime>
  <Words>36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2018-02-26T16:17:08Z</dcterms:modified>
</cp:coreProperties>
</file>