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501772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/>
              <a:t>0.788</a:t>
            </a:r>
            <a:r>
              <a:rPr lang="en-US" sz="1600" dirty="0" smtClean="0"/>
              <a:t>D11.5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SA-237-005-02-R2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4544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28-Jun-2018 16:06:18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03-Jul-2018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BCX362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180000" flipH="1">
            <a:off x="2444174" y="2873163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51104"/>
            <a:ext cx="3200400" cy="240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066800"/>
            <a:ext cx="4572000" cy="34312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71074" y="3131166"/>
            <a:ext cx="2544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quadrupole component</a:t>
            </a:r>
          </a:p>
          <a:p>
            <a:pPr algn="ctr"/>
            <a:r>
              <a:rPr lang="en-US" dirty="0" smtClean="0"/>
              <a:t>artificially removed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74095" y="376535"/>
            <a:ext cx="4595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BCX362</a:t>
            </a:r>
            <a:r>
              <a:rPr lang="en-US" sz="2400" dirty="0" smtClean="0"/>
              <a:t>: </a:t>
            </a:r>
            <a:r>
              <a:rPr lang="el-GR" sz="2400" dirty="0" smtClean="0"/>
              <a:t>Δ</a:t>
            </a:r>
            <a:r>
              <a:rPr lang="en-US" sz="2400" dirty="0" smtClean="0"/>
              <a:t>BL/BL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vs X @ 250 A</a:t>
            </a:r>
            <a:endParaRPr lang="en-US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196617"/>
              </p:ext>
            </p:extLst>
          </p:nvPr>
        </p:nvGraphicFramePr>
        <p:xfrm>
          <a:off x="1524000" y="5135880"/>
          <a:ext cx="6096000" cy="111252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63945884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5150183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65378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</a:t>
                      </a:r>
                      <a:r>
                        <a:rPr lang="en-US" baseline="-25000" dirty="0" err="1" smtClean="0"/>
                        <a:t>main</a:t>
                      </a:r>
                      <a:endParaRPr lang="en-US" baseline="-25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/b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baseline="0" dirty="0" smtClean="0"/>
                        <a:t> %</a:t>
                      </a:r>
                      <a:endParaRPr lang="en-US" baseline="-25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/b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baseline="0" dirty="0" smtClean="0"/>
                        <a:t> %</a:t>
                      </a:r>
                      <a:endParaRPr lang="en-US" baseline="-25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511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250.06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0.0369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0.2811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815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tolerance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78654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96940" y="4761754"/>
            <a:ext cx="395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Harmonic content vs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main</a:t>
            </a:r>
            <a:r>
              <a:rPr lang="en-US" dirty="0" smtClean="0"/>
              <a:t> @ </a:t>
            </a:r>
            <a:r>
              <a:rPr lang="en-US" i="1" dirty="0" smtClean="0"/>
              <a:t>r</a:t>
            </a:r>
            <a:r>
              <a:rPr lang="en-US" dirty="0" smtClean="0"/>
              <a:t> = 2 cm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30213" y="6248400"/>
            <a:ext cx="883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h</a:t>
            </a:r>
            <a:r>
              <a:rPr lang="en-US" sz="1200" dirty="0" smtClean="0">
                <a:solidFill>
                  <a:srgbClr val="0000FF"/>
                </a:solidFill>
              </a:rPr>
              <a:t>ardat.ru3</a:t>
            </a:r>
            <a:endParaRPr lang="en-US" sz="1200" dirty="0">
              <a:solidFill>
                <a:srgbClr val="0000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66800"/>
            <a:ext cx="4572000" cy="343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1679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19819</TotalTime>
  <Words>37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180</cp:revision>
  <dcterms:created xsi:type="dcterms:W3CDTF">2006-04-28T20:17:03Z</dcterms:created>
  <dcterms:modified xsi:type="dcterms:W3CDTF">2018-07-03T15:50:10Z</dcterms:modified>
</cp:coreProperties>
</file>