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2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3333FF"/>
    <a:srgbClr val="3366FF"/>
    <a:srgbClr val="0066CC"/>
    <a:srgbClr val="3333CC"/>
    <a:srgbClr val="33CC33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758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400800" cy="4801465"/>
          </a:xfrm>
          <a:prstGeom prst="rect">
            <a:avLst/>
          </a:prstGeom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023867" y="4918075"/>
            <a:ext cx="5017720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</a:t>
            </a:r>
            <a:r>
              <a:rPr lang="en-US" altLang="en-US" sz="1600" dirty="0" smtClean="0"/>
              <a:t>0.788</a:t>
            </a:r>
            <a:r>
              <a:rPr lang="en-US" sz="1600" dirty="0" smtClean="0"/>
              <a:t>D11.5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</a:t>
            </a:r>
            <a:r>
              <a:rPr lang="en-US" sz="1600" dirty="0" smtClean="0"/>
              <a:t>SA-237-005-02-R2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4543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20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27-Jul-2018 15:37:27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03-Aug-2018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MAD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assignment: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BCX322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 rot="180000" flipH="1">
            <a:off x="2444174" y="2873163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triangle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7326" y="151918"/>
            <a:ext cx="3196674" cy="239793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47326" y="2568710"/>
            <a:ext cx="3196674" cy="2397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1512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500165"/>
              </p:ext>
            </p:extLst>
          </p:nvPr>
        </p:nvGraphicFramePr>
        <p:xfrm>
          <a:off x="1524000" y="3041126"/>
          <a:ext cx="6096000" cy="1112520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1639458843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251501833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665378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I</a:t>
                      </a:r>
                      <a:r>
                        <a:rPr lang="en-US" baseline="-25000" dirty="0" err="1" smtClean="0"/>
                        <a:t>main</a:t>
                      </a:r>
                      <a:endParaRPr lang="en-US" baseline="-250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r>
                        <a:rPr lang="en-US" baseline="-25000" dirty="0" smtClean="0"/>
                        <a:t>1</a:t>
                      </a:r>
                      <a:r>
                        <a:rPr lang="en-US" dirty="0" smtClean="0"/>
                        <a:t>/b</a:t>
                      </a:r>
                      <a:r>
                        <a:rPr lang="en-US" baseline="-25000" dirty="0" smtClean="0"/>
                        <a:t>0</a:t>
                      </a:r>
                      <a:r>
                        <a:rPr lang="en-US" baseline="0" dirty="0" smtClean="0"/>
                        <a:t> %</a:t>
                      </a:r>
                      <a:endParaRPr lang="en-US" baseline="-250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r>
                        <a:rPr lang="en-US" baseline="-25000" dirty="0" smtClean="0"/>
                        <a:t>2</a:t>
                      </a:r>
                      <a:r>
                        <a:rPr lang="en-US" dirty="0" smtClean="0"/>
                        <a:t>/b</a:t>
                      </a:r>
                      <a:r>
                        <a:rPr lang="en-US" baseline="-25000" dirty="0" smtClean="0"/>
                        <a:t>0</a:t>
                      </a:r>
                      <a:r>
                        <a:rPr lang="en-US" baseline="0" dirty="0" smtClean="0"/>
                        <a:t> %</a:t>
                      </a:r>
                      <a:endParaRPr lang="en-US" baseline="-250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35117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250.08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0.0339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0.2609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18153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tolerance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5786540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596940" y="2667000"/>
            <a:ext cx="39501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Harmonic content vs </a:t>
            </a:r>
            <a:r>
              <a:rPr lang="en-US" dirty="0" err="1" smtClean="0"/>
              <a:t>I</a:t>
            </a:r>
            <a:r>
              <a:rPr lang="en-US" baseline="-25000" dirty="0" err="1" smtClean="0"/>
              <a:t>main</a:t>
            </a:r>
            <a:r>
              <a:rPr lang="en-US" dirty="0" smtClean="0"/>
              <a:t> @ </a:t>
            </a:r>
            <a:r>
              <a:rPr lang="en-US" i="1" dirty="0" smtClean="0"/>
              <a:t>r</a:t>
            </a:r>
            <a:r>
              <a:rPr lang="en-US" dirty="0" smtClean="0"/>
              <a:t> = 2 cm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130213" y="4153646"/>
            <a:ext cx="8835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0000FF"/>
                </a:solidFill>
              </a:rPr>
              <a:t>h</a:t>
            </a:r>
            <a:r>
              <a:rPr lang="en-US" sz="1200" dirty="0" smtClean="0">
                <a:solidFill>
                  <a:srgbClr val="0000FF"/>
                </a:solidFill>
              </a:rPr>
              <a:t>ardat.ru3</a:t>
            </a:r>
            <a:endParaRPr lang="en-US" sz="12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516797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20078</TotalTime>
  <Words>24</Words>
  <Application>Microsoft Office PowerPoint</Application>
  <PresentationFormat>On-screen Show (4:3)</PresentationFormat>
  <Paragraphs>18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Arial</vt:lpstr>
      <vt:lpstr>Default Design</vt:lpstr>
      <vt:lpstr>PowerPoint Presentation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180</cp:revision>
  <dcterms:created xsi:type="dcterms:W3CDTF">2006-04-28T20:17:03Z</dcterms:created>
  <dcterms:modified xsi:type="dcterms:W3CDTF">2018-08-03T17:04:20Z</dcterms:modified>
</cp:coreProperties>
</file>