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09-Apr-2018 16:31:47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12-Apr-2018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0.5754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5.2134,+5.2134]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BCX32B4: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4232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318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19967</TotalTime>
  <Words>24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178</cp:revision>
  <dcterms:created xsi:type="dcterms:W3CDTF">2006-04-28T20:17:03Z</dcterms:created>
  <dcterms:modified xsi:type="dcterms:W3CDTF">2018-04-16T16:24:29Z</dcterms:modified>
</cp:coreProperties>
</file>