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4533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05-Jul-2018 15:22:51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BCX364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38752"/>
            <a:ext cx="3196674" cy="23979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326" y="2555544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8382"/>
            <a:ext cx="4572000" cy="34296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6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618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BCX364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0.5807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5.1661,+5.1661]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334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533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1526"/>
            <a:ext cx="4572000" cy="3429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74095" y="1219200"/>
            <a:ext cx="459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BCX364: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6456"/>
            <a:ext cx="4572000" cy="342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105" y="1430718"/>
            <a:ext cx="5327790" cy="399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261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20046</TotalTime>
  <Words>24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186</cp:revision>
  <dcterms:created xsi:type="dcterms:W3CDTF">2006-04-28T20:17:03Z</dcterms:created>
  <dcterms:modified xsi:type="dcterms:W3CDTF">2018-07-10T17:52:39Z</dcterms:modified>
</cp:coreProperties>
</file>