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1772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4532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04-May-2018 14:22:21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14-May-2018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BCXDLD2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H="1">
            <a:off x="2444174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066800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313116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7039" y="376535"/>
            <a:ext cx="4869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BCXDLD2</a:t>
            </a:r>
            <a:r>
              <a:rPr lang="en-US" sz="2400" dirty="0" smtClean="0"/>
              <a:t>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243012"/>
              </p:ext>
            </p:extLst>
          </p:nvPr>
        </p:nvGraphicFramePr>
        <p:xfrm>
          <a:off x="1524000" y="5135880"/>
          <a:ext cx="6096000" cy="111252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394588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15018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5378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baseline="-25000" dirty="0" err="1" smtClean="0"/>
                        <a:t>main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51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0.2577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15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tolerance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8654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96940" y="4761754"/>
            <a:ext cx="395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Harmonic content vs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main</a:t>
            </a:r>
            <a:r>
              <a:rPr lang="en-US" dirty="0" smtClean="0"/>
              <a:t> @ </a:t>
            </a:r>
            <a:r>
              <a:rPr lang="en-US" i="1" dirty="0" smtClean="0"/>
              <a:t>r</a:t>
            </a:r>
            <a:r>
              <a:rPr lang="en-US" dirty="0" smtClean="0"/>
              <a:t> = 2 cm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30213" y="6248400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h</a:t>
            </a:r>
            <a:r>
              <a:rPr lang="en-US" sz="1200" dirty="0" smtClean="0">
                <a:solidFill>
                  <a:srgbClr val="0000FF"/>
                </a:solidFill>
              </a:rPr>
              <a:t>ardat.ru3</a:t>
            </a:r>
            <a:endParaRPr lang="en-US" sz="1200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19807</TotalTime>
  <Words>37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178</cp:revision>
  <dcterms:created xsi:type="dcterms:W3CDTF">2006-04-28T20:17:03Z</dcterms:created>
  <dcterms:modified xsi:type="dcterms:W3CDTF">2018-05-14T20:57:46Z</dcterms:modified>
</cp:coreProperties>
</file>