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20-Jul-2018 10:10:13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0.5904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5.0812,+5.0812]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4232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4095" y="1219200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BCX324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61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20069</TotalTime>
  <Words>24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189</cp:revision>
  <dcterms:created xsi:type="dcterms:W3CDTF">2006-04-28T20:17:03Z</dcterms:created>
  <dcterms:modified xsi:type="dcterms:W3CDTF">2018-07-27T21:12:49Z</dcterms:modified>
</cp:coreProperties>
</file>