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498553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4529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25-Apr-2018 10:07:13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27-Apr-2018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BCX32B1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20000">
            <a:off x="3870155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4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65063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BCX32B1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82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0.5854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0.5840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[-3,+3]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5.1365,+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 1365]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533400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22723" y="5334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22845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1074" y="408252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quadrupole component</a:t>
            </a:r>
          </a:p>
          <a:p>
            <a:pPr algn="ctr"/>
            <a:r>
              <a:rPr lang="en-US" dirty="0" smtClean="0"/>
              <a:t>artificially removed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1503" y="1219200"/>
            <a:ext cx="4800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BCX32B1: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250 A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22845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19986</TotalTime>
  <Words>24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180</cp:revision>
  <dcterms:created xsi:type="dcterms:W3CDTF">2006-04-28T20:17:03Z</dcterms:created>
  <dcterms:modified xsi:type="dcterms:W3CDTF">2018-04-27T14:30:01Z</dcterms:modified>
</cp:coreProperties>
</file>