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508073"/>
            <a:ext cx="3200400" cy="24018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2894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1.69D6.28T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SA-388-320-05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4513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10-Sep-2018 12:17:12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13-Sep-2018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-180000">
            <a:off x="4030957" y="311637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0" y="4101065"/>
            <a:ext cx="1157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C0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C00000"/>
                </a:solidFill>
              </a:rPr>
              <a:t>Main</a:t>
            </a:r>
            <a:r>
              <a:rPr lang="en-US" sz="1400" dirty="0" smtClean="0">
                <a:solidFill>
                  <a:srgbClr val="C00000"/>
                </a:solidFill>
              </a:rPr>
              <a:t> = 380 A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BCX13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/>
              <a:t>3</a:t>
            </a:r>
            <a:r>
              <a:rPr lang="en-US" sz="1600" dirty="0" smtClean="0"/>
              <a:t>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15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2.0000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2.1586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[-12,+12]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5.5590,+5.5590]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0623" y="3426768"/>
            <a:ext cx="7553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0000FF"/>
                </a:solidFill>
              </a:rPr>
              <a:t>wiredat.r40</a:t>
            </a:r>
            <a:endParaRPr lang="en-US" sz="9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2328446"/>
            <a:ext cx="1297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600" dirty="0" smtClean="0">
                <a:solidFill>
                  <a:srgbClr val="FF0000"/>
                </a:solidFill>
              </a:rPr>
              <a:t> = </a:t>
            </a:r>
            <a:r>
              <a:rPr lang="en-US" sz="1600" dirty="0" smtClean="0">
                <a:solidFill>
                  <a:srgbClr val="FF0000"/>
                </a:solidFill>
              </a:rPr>
              <a:t>0</a:t>
            </a:r>
          </a:p>
          <a:p>
            <a:pPr algn="ctr"/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baseline="-25000" dirty="0" err="1">
                <a:solidFill>
                  <a:srgbClr val="FF0000"/>
                </a:solidFill>
              </a:rPr>
              <a:t>main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&lt; 230 A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5323202" y="2452688"/>
            <a:ext cx="14701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dirty="0" err="1"/>
              <a:t>I</a:t>
            </a:r>
            <a:r>
              <a:rPr lang="en-US" altLang="en-US" sz="1600" baseline="-25000" dirty="0" err="1"/>
              <a:t>trim</a:t>
            </a:r>
            <a:r>
              <a:rPr lang="en-US" altLang="en-US" sz="1600" dirty="0"/>
              <a:t> = -</a:t>
            </a:r>
            <a:r>
              <a:rPr lang="en-US" altLang="en-US" sz="1600" dirty="0" smtClean="0"/>
              <a:t>0.822 </a:t>
            </a:r>
            <a:r>
              <a:rPr lang="en-US" altLang="en-US" sz="1600" dirty="0"/>
              <a:t>A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5580022" y="1726873"/>
            <a:ext cx="104937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9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main ramped down from </a:t>
            </a:r>
            <a:r>
              <a:rPr lang="en-US" altLang="en-US" sz="900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380 </a:t>
            </a:r>
            <a:r>
              <a:rPr lang="en-US" altLang="en-US" sz="9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to 0, then trim sets zero field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23106" y="1605702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3360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713360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07313" y="2050434"/>
            <a:ext cx="2308645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@ r= 40 mm</a:t>
            </a:r>
          </a:p>
          <a:p>
            <a:r>
              <a:rPr lang="pt-B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0.037 [0.015] %</a:t>
            </a:r>
          </a:p>
          <a:p>
            <a:r>
              <a:rPr lang="pt-B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0.157 [0.097] %</a:t>
            </a:r>
          </a:p>
          <a:p>
            <a:r>
              <a:rPr lang="pt-B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|b3/b0| = 0.086 [1.200] 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18496" y="2062086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linear correlation removed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7699" y="4337344"/>
            <a:ext cx="1433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baseline="-25000" dirty="0" err="1" smtClean="0">
                <a:solidFill>
                  <a:srgbClr val="C00000"/>
                </a:solidFill>
              </a:rPr>
              <a:t>main</a:t>
            </a:r>
            <a:r>
              <a:rPr lang="en-US" dirty="0" smtClean="0">
                <a:solidFill>
                  <a:srgbClr val="C00000"/>
                </a:solidFill>
              </a:rPr>
              <a:t> = 380 A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0493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19812</TotalTime>
  <Words>78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174</cp:revision>
  <dcterms:created xsi:type="dcterms:W3CDTF">2006-04-28T20:17:03Z</dcterms:created>
  <dcterms:modified xsi:type="dcterms:W3CDTF">2018-09-13T16:03:01Z</dcterms:modified>
</cp:coreProperties>
</file>