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12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39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2E10-8EC3-451A-B50C-1F523AEF39C9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44AE-774C-4028-865D-2EDDE0888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903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2E10-8EC3-451A-B50C-1F523AEF39C9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44AE-774C-4028-865D-2EDDE0888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184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2E10-8EC3-451A-B50C-1F523AEF39C9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44AE-774C-4028-865D-2EDDE0888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215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2E10-8EC3-451A-B50C-1F523AEF39C9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44AE-774C-4028-865D-2EDDE0888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087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2E10-8EC3-451A-B50C-1F523AEF39C9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44AE-774C-4028-865D-2EDDE0888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331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2E10-8EC3-451A-B50C-1F523AEF39C9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44AE-774C-4028-865D-2EDDE0888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015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2E10-8EC3-451A-B50C-1F523AEF39C9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44AE-774C-4028-865D-2EDDE0888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135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2E10-8EC3-451A-B50C-1F523AEF39C9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44AE-774C-4028-865D-2EDDE0888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446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2E10-8EC3-451A-B50C-1F523AEF39C9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44AE-774C-4028-865D-2EDDE0888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157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2E10-8EC3-451A-B50C-1F523AEF39C9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44AE-774C-4028-865D-2EDDE0888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32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2E10-8EC3-451A-B50C-1F523AEF39C9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44AE-774C-4028-865D-2EDDE0888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304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92E10-8EC3-451A-B50C-1F523AEF39C9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544AE-774C-4028-865D-2EDDE0888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213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8DC3A431-D2C1-47F3-BA81-01222C6096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2555423"/>
            <a:ext cx="3200400" cy="24003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7F99FA0D-5A18-4365-9D7B-702D22F1C8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400800" cy="4800600"/>
          </a:xfrm>
          <a:prstGeom prst="rect">
            <a:avLst/>
          </a:prstGeom>
        </p:spPr>
      </p:pic>
      <p:sp>
        <p:nvSpPr>
          <p:cNvPr id="8" name="Line 16"/>
          <p:cNvSpPr>
            <a:spLocks noChangeShapeType="1"/>
          </p:cNvSpPr>
          <p:nvPr/>
        </p:nvSpPr>
        <p:spPr bwMode="auto">
          <a:xfrm flipH="1">
            <a:off x="3154464" y="2303684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2045507" y="4918075"/>
            <a:ext cx="5052986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engineering type:		2.19 Gap Type 4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SLAC drawing number:	DSG-000013399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SLAC magnet bar-code: 	</a:t>
            </a:r>
            <a:r>
              <a:rPr lang="en-US" altLang="en-US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4779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vendor serial number:</a:t>
            </a:r>
            <a:r>
              <a:rPr lang="en-US" altLang="en-US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	N/A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when measured:	</a:t>
            </a:r>
            <a:r>
              <a:rPr lang="en-US" altLang="en-US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	02-Dec-2021 10:28:34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when analyzed:	</a:t>
            </a:r>
            <a:r>
              <a:rPr lang="en-US" altLang="en-US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	03-Dec-2021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MAD assignment:</a:t>
            </a:r>
            <a:r>
              <a:rPr lang="en-US" altLang="en-US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		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XCPEPX2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4F415EB-53E4-4B3F-8315-5ABF3A6BEA75}"/>
              </a:ext>
            </a:extLst>
          </p:cNvPr>
          <p:cNvSpPr txBox="1"/>
          <p:nvPr/>
        </p:nvSpPr>
        <p:spPr>
          <a:xfrm>
            <a:off x="7231227" y="2743205"/>
            <a:ext cx="9024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3366CC"/>
                </a:solidFill>
              </a:rPr>
              <a:t>wirevsx.ru1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19B5EC1C-5200-4885-BD7E-3C7D97DA5F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138793"/>
            <a:ext cx="3200400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981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3150</TotalTime>
  <Words>51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SLAC National Accelerator Laboratory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Woodley, Mark D.</dc:creator>
  <cp:lastModifiedBy>Woodley, Mark D.</cp:lastModifiedBy>
  <cp:revision>35</cp:revision>
  <dcterms:created xsi:type="dcterms:W3CDTF">2018-10-06T00:03:04Z</dcterms:created>
  <dcterms:modified xsi:type="dcterms:W3CDTF">2021-12-03T22:04:04Z</dcterms:modified>
</cp:coreProperties>
</file>